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57" r:id="rId6"/>
    <p:sldId id="271" r:id="rId7"/>
    <p:sldId id="272" r:id="rId8"/>
    <p:sldId id="278" r:id="rId9"/>
    <p:sldId id="294" r:id="rId10"/>
    <p:sldId id="279" r:id="rId11"/>
    <p:sldId id="280" r:id="rId12"/>
    <p:sldId id="281" r:id="rId13"/>
    <p:sldId id="282" r:id="rId14"/>
    <p:sldId id="302" r:id="rId15"/>
    <p:sldId id="283" r:id="rId16"/>
    <p:sldId id="285" r:id="rId17"/>
    <p:sldId id="286" r:id="rId18"/>
    <p:sldId id="288" r:id="rId19"/>
    <p:sldId id="287" r:id="rId20"/>
    <p:sldId id="289" r:id="rId21"/>
    <p:sldId id="291" r:id="rId22"/>
    <p:sldId id="295" r:id="rId23"/>
    <p:sldId id="303" r:id="rId24"/>
    <p:sldId id="292" r:id="rId25"/>
    <p:sldId id="293" r:id="rId26"/>
    <p:sldId id="300" r:id="rId27"/>
    <p:sldId id="298" r:id="rId28"/>
    <p:sldId id="299" r:id="rId29"/>
    <p:sldId id="275" r:id="rId30"/>
    <p:sldId id="276" r:id="rId31"/>
    <p:sldId id="301" r:id="rId32"/>
    <p:sldId id="259" r:id="rId33"/>
    <p:sldId id="264" r:id="rId34"/>
    <p:sldId id="262"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339966"/>
    <a:srgbClr val="00CC66"/>
    <a:srgbClr val="006600"/>
    <a:srgbClr val="009999"/>
    <a:srgbClr val="CC9900"/>
    <a:srgbClr val="66FFFF"/>
    <a:srgbClr val="CCFFCC"/>
    <a:srgbClr val="0000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3B70-28E6-45DD-A431-3B16F24BCE7A}" v="1794" dt="2024-03-03T13:14:55.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mitha R" userId="b21e53e19b113737" providerId="LiveId" clId="{16583B70-28E6-45DD-A431-3B16F24BCE7A}"/>
    <pc:docChg chg="undo custSel addSld delSld modSld sldOrd">
      <pc:chgData name="Sushmitha R" userId="b21e53e19b113737" providerId="LiveId" clId="{16583B70-28E6-45DD-A431-3B16F24BCE7A}" dt="2024-03-03T14:24:42.733" v="4037" actId="6549"/>
      <pc:docMkLst>
        <pc:docMk/>
      </pc:docMkLst>
      <pc:sldChg chg="modTransition modNotesTx">
        <pc:chgData name="Sushmitha R" userId="b21e53e19b113737" providerId="LiveId" clId="{16583B70-28E6-45DD-A431-3B16F24BCE7A}" dt="2024-03-03T14:22:36.745" v="4015" actId="20577"/>
        <pc:sldMkLst>
          <pc:docMk/>
          <pc:sldMk cId="2259308896" sldId="256"/>
        </pc:sldMkLst>
      </pc:sldChg>
      <pc:sldChg chg="addSp delSp modSp mod modNotesTx">
        <pc:chgData name="Sushmitha R" userId="b21e53e19b113737" providerId="LiveId" clId="{16583B70-28E6-45DD-A431-3B16F24BCE7A}" dt="2024-03-03T14:22:41.332" v="4016" actId="6549"/>
        <pc:sldMkLst>
          <pc:docMk/>
          <pc:sldMk cId="1325608595" sldId="257"/>
        </pc:sldMkLst>
        <pc:spChg chg="add del mod">
          <ac:chgData name="Sushmitha R" userId="b21e53e19b113737" providerId="LiveId" clId="{16583B70-28E6-45DD-A431-3B16F24BCE7A}" dt="2024-03-03T13:05:16.596" v="3647"/>
          <ac:spMkLst>
            <pc:docMk/>
            <pc:sldMk cId="1325608595" sldId="257"/>
            <ac:spMk id="4" creationId="{D38CF67C-99F3-15AC-CA42-0602F09C5F9B}"/>
          </ac:spMkLst>
        </pc:spChg>
        <pc:spChg chg="del">
          <ac:chgData name="Sushmitha R" userId="b21e53e19b113737" providerId="LiveId" clId="{16583B70-28E6-45DD-A431-3B16F24BCE7A}" dt="2024-03-03T08:02:53.604" v="1455" actId="478"/>
          <ac:spMkLst>
            <pc:docMk/>
            <pc:sldMk cId="1325608595" sldId="257"/>
            <ac:spMk id="9" creationId="{AF48BA31-127A-7842-A868-AE84A2B0F942}"/>
          </ac:spMkLst>
        </pc:spChg>
        <pc:spChg chg="mod">
          <ac:chgData name="Sushmitha R" userId="b21e53e19b113737" providerId="LiveId" clId="{16583B70-28E6-45DD-A431-3B16F24BCE7A}" dt="2024-03-03T08:02:49.711" v="1454" actId="14100"/>
          <ac:spMkLst>
            <pc:docMk/>
            <pc:sldMk cId="1325608595" sldId="257"/>
            <ac:spMk id="51" creationId="{92016388-C216-491D-B032-A86FF344C82A}"/>
          </ac:spMkLst>
        </pc:spChg>
      </pc:sldChg>
      <pc:sldChg chg="addSp delSp modSp mod modNotesTx">
        <pc:chgData name="Sushmitha R" userId="b21e53e19b113737" providerId="LiveId" clId="{16583B70-28E6-45DD-A431-3B16F24BCE7A}" dt="2024-03-03T14:24:32.117" v="4034" actId="6549"/>
        <pc:sldMkLst>
          <pc:docMk/>
          <pc:sldMk cId="3446797337" sldId="259"/>
        </pc:sldMkLst>
        <pc:spChg chg="mod">
          <ac:chgData name="Sushmitha R" userId="b21e53e19b113737" providerId="LiveId" clId="{16583B70-28E6-45DD-A431-3B16F24BCE7A}" dt="2024-03-03T08:22:06.190" v="2454" actId="20577"/>
          <ac:spMkLst>
            <pc:docMk/>
            <pc:sldMk cId="3446797337" sldId="259"/>
            <ac:spMk id="2" creationId="{8460295B-54B9-4937-90E3-BAB9CE69E30B}"/>
          </ac:spMkLst>
        </pc:spChg>
        <pc:spChg chg="del">
          <ac:chgData name="Sushmitha R" userId="b21e53e19b113737" providerId="LiveId" clId="{16583B70-28E6-45DD-A431-3B16F24BCE7A}" dt="2024-03-03T08:22:11.256" v="2455" actId="478"/>
          <ac:spMkLst>
            <pc:docMk/>
            <pc:sldMk cId="3446797337" sldId="259"/>
            <ac:spMk id="4" creationId="{D51A6D85-3837-435F-A342-5A3F98172B12}"/>
          </ac:spMkLst>
        </pc:spChg>
        <pc:spChg chg="add del mod">
          <ac:chgData name="Sushmitha R" userId="b21e53e19b113737" providerId="LiveId" clId="{16583B70-28E6-45DD-A431-3B16F24BCE7A}" dt="2024-03-03T08:22:12.908" v="2456" actId="478"/>
          <ac:spMkLst>
            <pc:docMk/>
            <pc:sldMk cId="3446797337" sldId="259"/>
            <ac:spMk id="5" creationId="{AC92B6E4-A50A-7B14-EAD4-51C5319B1613}"/>
          </ac:spMkLst>
        </pc:spChg>
      </pc:sldChg>
      <pc:sldChg chg="delSp modSp mod ord modNotesTx">
        <pc:chgData name="Sushmitha R" userId="b21e53e19b113737" providerId="LiveId" clId="{16583B70-28E6-45DD-A431-3B16F24BCE7A}" dt="2024-03-03T14:24:39.550" v="4036" actId="6549"/>
        <pc:sldMkLst>
          <pc:docMk/>
          <pc:sldMk cId="554560724" sldId="262"/>
        </pc:sldMkLst>
        <pc:spChg chg="del">
          <ac:chgData name="Sushmitha R" userId="b21e53e19b113737" providerId="LiveId" clId="{16583B70-28E6-45DD-A431-3B16F24BCE7A}" dt="2024-03-03T08:37:13.103" v="3055" actId="478"/>
          <ac:spMkLst>
            <pc:docMk/>
            <pc:sldMk cId="554560724" sldId="262"/>
            <ac:spMk id="2" creationId="{2EF7C295-3DFB-7D4F-AFE7-F4DFE655D83A}"/>
          </ac:spMkLst>
        </pc:spChg>
        <pc:spChg chg="del">
          <ac:chgData name="Sushmitha R" userId="b21e53e19b113737" providerId="LiveId" clId="{16583B70-28E6-45DD-A431-3B16F24BCE7A}" dt="2024-03-03T08:37:14.242" v="3056" actId="478"/>
          <ac:spMkLst>
            <pc:docMk/>
            <pc:sldMk cId="554560724" sldId="262"/>
            <ac:spMk id="3" creationId="{D602B7E2-0AD7-2E47-940C-627921897AC1}"/>
          </ac:spMkLst>
        </pc:spChg>
        <pc:spChg chg="mod">
          <ac:chgData name="Sushmitha R" userId="b21e53e19b113737" providerId="LiveId" clId="{16583B70-28E6-45DD-A431-3B16F24BCE7A}" dt="2024-03-03T08:37:54.163" v="3058" actId="20577"/>
          <ac:spMkLst>
            <pc:docMk/>
            <pc:sldMk cId="554560724" sldId="262"/>
            <ac:spMk id="9" creationId="{182F1E9F-2A7B-A648-8627-B11C8B85DCAE}"/>
          </ac:spMkLst>
        </pc:spChg>
        <pc:spChg chg="mod">
          <ac:chgData name="Sushmitha R" userId="b21e53e19b113737" providerId="LiveId" clId="{16583B70-28E6-45DD-A431-3B16F24BCE7A}" dt="2024-03-03T08:38:08.092" v="3059" actId="2711"/>
          <ac:spMkLst>
            <pc:docMk/>
            <pc:sldMk cId="554560724" sldId="262"/>
            <ac:spMk id="10" creationId="{97E546FF-BC20-F14C-920E-68471B7A6788}"/>
          </ac:spMkLst>
        </pc:spChg>
      </pc:sldChg>
      <pc:sldChg chg="delSp modSp mod modAnim modNotesTx">
        <pc:chgData name="Sushmitha R" userId="b21e53e19b113737" providerId="LiveId" clId="{16583B70-28E6-45DD-A431-3B16F24BCE7A}" dt="2024-03-03T14:24:35.880" v="4035" actId="6549"/>
        <pc:sldMkLst>
          <pc:docMk/>
          <pc:sldMk cId="700209266" sldId="264"/>
        </pc:sldMkLst>
        <pc:spChg chg="del mod">
          <ac:chgData name="Sushmitha R" userId="b21e53e19b113737" providerId="LiveId" clId="{16583B70-28E6-45DD-A431-3B16F24BCE7A}" dt="2024-03-03T08:23:53.736" v="2507" actId="478"/>
          <ac:spMkLst>
            <pc:docMk/>
            <pc:sldMk cId="700209266" sldId="264"/>
            <ac:spMk id="2" creationId="{DD0B6389-2374-4677-B8BB-59410CCC32FD}"/>
          </ac:spMkLst>
        </pc:spChg>
        <pc:spChg chg="del">
          <ac:chgData name="Sushmitha R" userId="b21e53e19b113737" providerId="LiveId" clId="{16583B70-28E6-45DD-A431-3B16F24BCE7A}" dt="2024-03-03T08:22:27.528" v="2457" actId="478"/>
          <ac:spMkLst>
            <pc:docMk/>
            <pc:sldMk cId="700209266" sldId="264"/>
            <ac:spMk id="3" creationId="{963427F9-ABAC-3441-B366-CA953382F12D}"/>
          </ac:spMkLst>
        </pc:spChg>
        <pc:spChg chg="del">
          <ac:chgData name="Sushmitha R" userId="b21e53e19b113737" providerId="LiveId" clId="{16583B70-28E6-45DD-A431-3B16F24BCE7A}" dt="2024-03-03T08:22:29.664" v="2458" actId="478"/>
          <ac:spMkLst>
            <pc:docMk/>
            <pc:sldMk cId="700209266" sldId="264"/>
            <ac:spMk id="4" creationId="{D81F8B4F-7B20-2A48-AB91-C7ECCE2E1660}"/>
          </ac:spMkLst>
        </pc:spChg>
        <pc:spChg chg="mod">
          <ac:chgData name="Sushmitha R" userId="b21e53e19b113737" providerId="LiveId" clId="{16583B70-28E6-45DD-A431-3B16F24BCE7A}" dt="2024-03-03T08:30:38.252" v="2632" actId="20577"/>
          <ac:spMkLst>
            <pc:docMk/>
            <pc:sldMk cId="700209266" sldId="264"/>
            <ac:spMk id="8" creationId="{6146D639-1AF7-9544-89CB-5863F22FD6AD}"/>
          </ac:spMkLst>
        </pc:spChg>
        <pc:spChg chg="mod">
          <ac:chgData name="Sushmitha R" userId="b21e53e19b113737" providerId="LiveId" clId="{16583B70-28E6-45DD-A431-3B16F24BCE7A}" dt="2024-03-03T08:29:15.267" v="2588" actId="1076"/>
          <ac:spMkLst>
            <pc:docMk/>
            <pc:sldMk cId="700209266" sldId="264"/>
            <ac:spMk id="9" creationId="{A49B3011-0D4E-5642-8F55-71996D5CCC48}"/>
          </ac:spMkLst>
        </pc:spChg>
        <pc:spChg chg="mod">
          <ac:chgData name="Sushmitha R" userId="b21e53e19b113737" providerId="LiveId" clId="{16583B70-28E6-45DD-A431-3B16F24BCE7A}" dt="2024-03-03T12:25:29.632" v="3287" actId="20577"/>
          <ac:spMkLst>
            <pc:docMk/>
            <pc:sldMk cId="700209266" sldId="264"/>
            <ac:spMk id="10" creationId="{21CB4AB2-9E97-4D40-B2F1-A3F55B1E9090}"/>
          </ac:spMkLst>
        </pc:spChg>
        <pc:spChg chg="mod">
          <ac:chgData name="Sushmitha R" userId="b21e53e19b113737" providerId="LiveId" clId="{16583B70-28E6-45DD-A431-3B16F24BCE7A}" dt="2024-03-03T08:29:33.756" v="2593" actId="14100"/>
          <ac:spMkLst>
            <pc:docMk/>
            <pc:sldMk cId="700209266" sldId="264"/>
            <ac:spMk id="12" creationId="{E5E93DBA-8C0F-5C43-9EA8-62F46C3757FE}"/>
          </ac:spMkLst>
        </pc:spChg>
        <pc:spChg chg="mod">
          <ac:chgData name="Sushmitha R" userId="b21e53e19b113737" providerId="LiveId" clId="{16583B70-28E6-45DD-A431-3B16F24BCE7A}" dt="2024-03-03T08:32:55.810" v="2807" actId="20577"/>
          <ac:spMkLst>
            <pc:docMk/>
            <pc:sldMk cId="700209266" sldId="264"/>
            <ac:spMk id="13" creationId="{4F701027-0723-2745-B4FC-2C8285C84695}"/>
          </ac:spMkLst>
        </pc:spChg>
        <pc:spChg chg="mod">
          <ac:chgData name="Sushmitha R" userId="b21e53e19b113737" providerId="LiveId" clId="{16583B70-28E6-45DD-A431-3B16F24BCE7A}" dt="2024-03-03T08:29:43.488" v="2596" actId="14100"/>
          <ac:spMkLst>
            <pc:docMk/>
            <pc:sldMk cId="700209266" sldId="264"/>
            <ac:spMk id="14" creationId="{649F9697-781F-F847-9FE8-C7E9AEF911AB}"/>
          </ac:spMkLst>
        </pc:spChg>
        <pc:spChg chg="mod">
          <ac:chgData name="Sushmitha R" userId="b21e53e19b113737" providerId="LiveId" clId="{16583B70-28E6-45DD-A431-3B16F24BCE7A}" dt="2024-03-03T08:35:24.165" v="2963" actId="20577"/>
          <ac:spMkLst>
            <pc:docMk/>
            <pc:sldMk cId="700209266" sldId="264"/>
            <ac:spMk id="15" creationId="{660246C7-7995-0849-8AB1-B92F4280EC69}"/>
          </ac:spMkLst>
        </pc:spChg>
        <pc:spChg chg="mod">
          <ac:chgData name="Sushmitha R" userId="b21e53e19b113737" providerId="LiveId" clId="{16583B70-28E6-45DD-A431-3B16F24BCE7A}" dt="2024-03-03T08:30:03.009" v="2603" actId="14100"/>
          <ac:spMkLst>
            <pc:docMk/>
            <pc:sldMk cId="700209266" sldId="264"/>
            <ac:spMk id="16" creationId="{3C43EDC7-0C86-824A-B896-9214C6F5E6AA}"/>
          </ac:spMkLst>
        </pc:spChg>
        <pc:spChg chg="mod">
          <ac:chgData name="Sushmitha R" userId="b21e53e19b113737" providerId="LiveId" clId="{16583B70-28E6-45DD-A431-3B16F24BCE7A}" dt="2024-03-03T08:34:40.753" v="2902" actId="20577"/>
          <ac:spMkLst>
            <pc:docMk/>
            <pc:sldMk cId="700209266" sldId="264"/>
            <ac:spMk id="17" creationId="{D26DEB4E-5043-BB4F-B5CF-C6E87E8F4DA3}"/>
          </ac:spMkLst>
        </pc:spChg>
        <pc:spChg chg="mod">
          <ac:chgData name="Sushmitha R" userId="b21e53e19b113737" providerId="LiveId" clId="{16583B70-28E6-45DD-A431-3B16F24BCE7A}" dt="2024-03-03T08:30:05.007" v="2604" actId="14100"/>
          <ac:spMkLst>
            <pc:docMk/>
            <pc:sldMk cId="700209266" sldId="264"/>
            <ac:spMk id="18" creationId="{586665D5-90A6-E942-822D-7B06D2ED5428}"/>
          </ac:spMkLst>
        </pc:spChg>
        <pc:grpChg chg="mod">
          <ac:chgData name="Sushmitha R" userId="b21e53e19b113737" providerId="LiveId" clId="{16583B70-28E6-45DD-A431-3B16F24BCE7A}" dt="2024-03-03T08:33:58.170" v="2827" actId="1076"/>
          <ac:grpSpMkLst>
            <pc:docMk/>
            <pc:sldMk cId="700209266" sldId="264"/>
            <ac:grpSpMk id="7" creationId="{ACC3A21C-D951-0749-8030-62460C9DFA20}"/>
          </ac:grpSpMkLst>
        </pc:grpChg>
      </pc:sldChg>
      <pc:sldChg chg="addSp delSp modSp mod modNotesTx">
        <pc:chgData name="Sushmitha R" userId="b21e53e19b113737" providerId="LiveId" clId="{16583B70-28E6-45DD-A431-3B16F24BCE7A}" dt="2024-03-03T14:24:42.733" v="4037" actId="6549"/>
        <pc:sldMkLst>
          <pc:docMk/>
          <pc:sldMk cId="3103683689" sldId="268"/>
        </pc:sldMkLst>
        <pc:spChg chg="add del mod">
          <ac:chgData name="Sushmitha R" userId="b21e53e19b113737" providerId="LiveId" clId="{16583B70-28E6-45DD-A431-3B16F24BCE7A}" dt="2024-03-03T08:23:30.975" v="2505" actId="1076"/>
          <ac:spMkLst>
            <pc:docMk/>
            <pc:sldMk cId="3103683689" sldId="268"/>
            <ac:spMk id="3" creationId="{BABC2CE0-8806-4B2A-A10A-32984D317434}"/>
          </ac:spMkLst>
        </pc:spChg>
      </pc:sldChg>
      <pc:sldChg chg="modNotesTx">
        <pc:chgData name="Sushmitha R" userId="b21e53e19b113737" providerId="LiveId" clId="{16583B70-28E6-45DD-A431-3B16F24BCE7A}" dt="2024-03-03T14:22:55.207" v="4017" actId="6549"/>
        <pc:sldMkLst>
          <pc:docMk/>
          <pc:sldMk cId="942736678" sldId="272"/>
        </pc:sldMkLst>
      </pc:sldChg>
      <pc:sldChg chg="modSp add del mod ord modShow">
        <pc:chgData name="Sushmitha R" userId="b21e53e19b113737" providerId="LiveId" clId="{16583B70-28E6-45DD-A431-3B16F24BCE7A}" dt="2024-03-03T13:15:40.142" v="4014" actId="47"/>
        <pc:sldMkLst>
          <pc:docMk/>
          <pc:sldMk cId="4175757470" sldId="273"/>
        </pc:sldMkLst>
        <pc:spChg chg="mod">
          <ac:chgData name="Sushmitha R" userId="b21e53e19b113737" providerId="LiveId" clId="{16583B70-28E6-45DD-A431-3B16F24BCE7A}" dt="2024-03-03T04:39:47.069" v="573" actId="1076"/>
          <ac:spMkLst>
            <pc:docMk/>
            <pc:sldMk cId="4175757470" sldId="273"/>
            <ac:spMk id="3" creationId="{15076AC5-871A-7A87-F19A-2A457BDF031F}"/>
          </ac:spMkLst>
        </pc:spChg>
      </pc:sldChg>
      <pc:sldChg chg="delSp del mod">
        <pc:chgData name="Sushmitha R" userId="b21e53e19b113737" providerId="LiveId" clId="{16583B70-28E6-45DD-A431-3B16F24BCE7A}" dt="2024-03-03T04:40:20.878" v="575" actId="47"/>
        <pc:sldMkLst>
          <pc:docMk/>
          <pc:sldMk cId="3904298045" sldId="274"/>
        </pc:sldMkLst>
        <pc:spChg chg="del">
          <ac:chgData name="Sushmitha R" userId="b21e53e19b113737" providerId="LiveId" clId="{16583B70-28E6-45DD-A431-3B16F24BCE7A}" dt="2024-03-03T04:40:06.716" v="574" actId="478"/>
          <ac:spMkLst>
            <pc:docMk/>
            <pc:sldMk cId="3904298045" sldId="274"/>
            <ac:spMk id="2" creationId="{9F60720C-3CE8-CB0C-6984-D875BF050E74}"/>
          </ac:spMkLst>
        </pc:spChg>
      </pc:sldChg>
      <pc:sldChg chg="del ord">
        <pc:chgData name="Sushmitha R" userId="b21e53e19b113737" providerId="LiveId" clId="{16583B70-28E6-45DD-A431-3B16F24BCE7A}" dt="2024-03-03T04:41:53.323" v="580" actId="2696"/>
        <pc:sldMkLst>
          <pc:docMk/>
          <pc:sldMk cId="99720700" sldId="275"/>
        </pc:sldMkLst>
      </pc:sldChg>
      <pc:sldChg chg="modSp mod modShow">
        <pc:chgData name="Sushmitha R" userId="b21e53e19b113737" providerId="LiveId" clId="{16583B70-28E6-45DD-A431-3B16F24BCE7A}" dt="2024-03-03T14:24:24.187" v="4032" actId="729"/>
        <pc:sldMkLst>
          <pc:docMk/>
          <pc:sldMk cId="2231822971" sldId="275"/>
        </pc:sldMkLst>
        <pc:graphicFrameChg chg="mod">
          <ac:chgData name="Sushmitha R" userId="b21e53e19b113737" providerId="LiveId" clId="{16583B70-28E6-45DD-A431-3B16F24BCE7A}" dt="2024-03-03T12:19:08.417" v="3269" actId="1076"/>
          <ac:graphicFrameMkLst>
            <pc:docMk/>
            <pc:sldMk cId="2231822971" sldId="275"/>
            <ac:graphicFrameMk id="10" creationId="{DF746491-6D69-CA12-FD27-08178E7EBE5E}"/>
          </ac:graphicFrameMkLst>
        </pc:graphicFrameChg>
      </pc:sldChg>
      <pc:sldChg chg="del">
        <pc:chgData name="Sushmitha R" userId="b21e53e19b113737" providerId="LiveId" clId="{16583B70-28E6-45DD-A431-3B16F24BCE7A}" dt="2024-03-03T04:42:20.307" v="581" actId="2696"/>
        <pc:sldMkLst>
          <pc:docMk/>
          <pc:sldMk cId="2201029727" sldId="276"/>
        </pc:sldMkLst>
      </pc:sldChg>
      <pc:sldChg chg="mod modShow">
        <pc:chgData name="Sushmitha R" userId="b21e53e19b113737" providerId="LiveId" clId="{16583B70-28E6-45DD-A431-3B16F24BCE7A}" dt="2024-03-03T14:24:26.912" v="4033" actId="729"/>
        <pc:sldMkLst>
          <pc:docMk/>
          <pc:sldMk cId="4069449372" sldId="276"/>
        </pc:sldMkLst>
      </pc:sldChg>
      <pc:sldChg chg="modSp mod modNotesTx">
        <pc:chgData name="Sushmitha R" userId="b21e53e19b113737" providerId="LiveId" clId="{16583B70-28E6-45DD-A431-3B16F24BCE7A}" dt="2024-03-03T14:23:00.082" v="4018" actId="6549"/>
        <pc:sldMkLst>
          <pc:docMk/>
          <pc:sldMk cId="219633275" sldId="278"/>
        </pc:sldMkLst>
        <pc:spChg chg="mod">
          <ac:chgData name="Sushmitha R" userId="b21e53e19b113737" providerId="LiveId" clId="{16583B70-28E6-45DD-A431-3B16F24BCE7A}" dt="2024-03-03T04:37:50.388" v="526" actId="20577"/>
          <ac:spMkLst>
            <pc:docMk/>
            <pc:sldMk cId="219633275" sldId="278"/>
            <ac:spMk id="5" creationId="{A434E69C-2A1C-3849-999E-D4777139FF9F}"/>
          </ac:spMkLst>
        </pc:spChg>
        <pc:graphicFrameChg chg="mod">
          <ac:chgData name="Sushmitha R" userId="b21e53e19b113737" providerId="LiveId" clId="{16583B70-28E6-45DD-A431-3B16F24BCE7A}" dt="2024-03-03T10:54:39.091" v="3066" actId="478"/>
          <ac:graphicFrameMkLst>
            <pc:docMk/>
            <pc:sldMk cId="219633275" sldId="278"/>
            <ac:graphicFrameMk id="6" creationId="{BE7664CD-4023-3B4D-2EDB-8E87ECB62AE4}"/>
          </ac:graphicFrameMkLst>
        </pc:graphicFrameChg>
      </pc:sldChg>
      <pc:sldChg chg="modSp mod modNotesTx">
        <pc:chgData name="Sushmitha R" userId="b21e53e19b113737" providerId="LiveId" clId="{16583B70-28E6-45DD-A431-3B16F24BCE7A}" dt="2024-03-03T14:23:07.653" v="4019" actId="6549"/>
        <pc:sldMkLst>
          <pc:docMk/>
          <pc:sldMk cId="3121974303" sldId="280"/>
        </pc:sldMkLst>
        <pc:graphicFrameChg chg="mod">
          <ac:chgData name="Sushmitha R" userId="b21e53e19b113737" providerId="LiveId" clId="{16583B70-28E6-45DD-A431-3B16F24BCE7A}" dt="2024-03-03T02:11:33.077" v="7" actId="113"/>
          <ac:graphicFrameMkLst>
            <pc:docMk/>
            <pc:sldMk cId="3121974303" sldId="280"/>
            <ac:graphicFrameMk id="6" creationId="{1D2170BA-01E0-8CE9-26B9-ABA5AFEDFF0E}"/>
          </ac:graphicFrameMkLst>
        </pc:graphicFrameChg>
      </pc:sldChg>
      <pc:sldChg chg="delSp modSp mod modShow">
        <pc:chgData name="Sushmitha R" userId="b21e53e19b113737" providerId="LiveId" clId="{16583B70-28E6-45DD-A431-3B16F24BCE7A}" dt="2024-03-03T14:23:24.586" v="4020" actId="729"/>
        <pc:sldMkLst>
          <pc:docMk/>
          <pc:sldMk cId="284770288" sldId="281"/>
        </pc:sldMkLst>
        <pc:spChg chg="del">
          <ac:chgData name="Sushmitha R" userId="b21e53e19b113737" providerId="LiveId" clId="{16583B70-28E6-45DD-A431-3B16F24BCE7A}" dt="2024-03-03T07:36:01.870" v="853" actId="478"/>
          <ac:spMkLst>
            <pc:docMk/>
            <pc:sldMk cId="284770288" sldId="281"/>
            <ac:spMk id="4" creationId="{72704BCD-1819-7914-AB78-9033C989DA3F}"/>
          </ac:spMkLst>
        </pc:spChg>
        <pc:graphicFrameChg chg="mod">
          <ac:chgData name="Sushmitha R" userId="b21e53e19b113737" providerId="LiveId" clId="{16583B70-28E6-45DD-A431-3B16F24BCE7A}" dt="2024-03-03T07:35:58.910" v="852" actId="14100"/>
          <ac:graphicFrameMkLst>
            <pc:docMk/>
            <pc:sldMk cId="284770288" sldId="281"/>
            <ac:graphicFrameMk id="8" creationId="{4BF9AE85-44C4-CC0B-1262-36332079E20C}"/>
          </ac:graphicFrameMkLst>
        </pc:graphicFrameChg>
      </pc:sldChg>
      <pc:sldChg chg="mod modShow">
        <pc:chgData name="Sushmitha R" userId="b21e53e19b113737" providerId="LiveId" clId="{16583B70-28E6-45DD-A431-3B16F24BCE7A}" dt="2024-03-03T14:23:33.664" v="4021" actId="729"/>
        <pc:sldMkLst>
          <pc:docMk/>
          <pc:sldMk cId="1348629112" sldId="282"/>
        </pc:sldMkLst>
      </pc:sldChg>
      <pc:sldChg chg="modSp mod modNotesTx">
        <pc:chgData name="Sushmitha R" userId="b21e53e19b113737" providerId="LiveId" clId="{16583B70-28E6-45DD-A431-3B16F24BCE7A}" dt="2024-03-03T14:23:43.859" v="4023" actId="6549"/>
        <pc:sldMkLst>
          <pc:docMk/>
          <pc:sldMk cId="1675930119" sldId="283"/>
        </pc:sldMkLst>
        <pc:graphicFrameChg chg="mod">
          <ac:chgData name="Sushmitha R" userId="b21e53e19b113737" providerId="LiveId" clId="{16583B70-28E6-45DD-A431-3B16F24BCE7A}" dt="2024-03-03T11:50:44.705" v="3227" actId="403"/>
          <ac:graphicFrameMkLst>
            <pc:docMk/>
            <pc:sldMk cId="1675930119" sldId="283"/>
            <ac:graphicFrameMk id="6" creationId="{E5D6FCB8-213D-0070-D252-3BF74DA61679}"/>
          </ac:graphicFrameMkLst>
        </pc:graphicFrameChg>
      </pc:sldChg>
      <pc:sldChg chg="modSp mod">
        <pc:chgData name="Sushmitha R" userId="b21e53e19b113737" providerId="LiveId" clId="{16583B70-28E6-45DD-A431-3B16F24BCE7A}" dt="2024-03-03T13:14:58.715" v="4010" actId="403"/>
        <pc:sldMkLst>
          <pc:docMk/>
          <pc:sldMk cId="4098098301" sldId="285"/>
        </pc:sldMkLst>
        <pc:spChg chg="mod">
          <ac:chgData name="Sushmitha R" userId="b21e53e19b113737" providerId="LiveId" clId="{16583B70-28E6-45DD-A431-3B16F24BCE7A}" dt="2024-03-03T04:44:20.565" v="647" actId="1076"/>
          <ac:spMkLst>
            <pc:docMk/>
            <pc:sldMk cId="4098098301" sldId="285"/>
            <ac:spMk id="5" creationId="{4751B0E2-457A-72BE-2764-1203E93C7EF6}"/>
          </ac:spMkLst>
        </pc:spChg>
        <pc:graphicFrameChg chg="mod modGraphic">
          <ac:chgData name="Sushmitha R" userId="b21e53e19b113737" providerId="LiveId" clId="{16583B70-28E6-45DD-A431-3B16F24BCE7A}" dt="2024-03-03T13:14:58.715" v="4010" actId="403"/>
          <ac:graphicFrameMkLst>
            <pc:docMk/>
            <pc:sldMk cId="4098098301" sldId="285"/>
            <ac:graphicFrameMk id="7" creationId="{16EBBBB8-06B5-F6FE-054D-1EF03753EF4A}"/>
          </ac:graphicFrameMkLst>
        </pc:graphicFrameChg>
      </pc:sldChg>
      <pc:sldChg chg="delSp modSp mod ord modNotesTx">
        <pc:chgData name="Sushmitha R" userId="b21e53e19b113737" providerId="LiveId" clId="{16583B70-28E6-45DD-A431-3B16F24BCE7A}" dt="2024-03-03T14:23:53.889" v="4025" actId="20577"/>
        <pc:sldMkLst>
          <pc:docMk/>
          <pc:sldMk cId="3493893541" sldId="287"/>
        </pc:sldMkLst>
        <pc:graphicFrameChg chg="mod">
          <ac:chgData name="Sushmitha R" userId="b21e53e19b113737" providerId="LiveId" clId="{16583B70-28E6-45DD-A431-3B16F24BCE7A}" dt="2024-03-03T11:58:27.650" v="3256" actId="403"/>
          <ac:graphicFrameMkLst>
            <pc:docMk/>
            <pc:sldMk cId="3493893541" sldId="287"/>
            <ac:graphicFrameMk id="7" creationId="{5523EA52-F254-FCAC-4EEC-62ECAB4AD6CA}"/>
          </ac:graphicFrameMkLst>
        </pc:graphicFrameChg>
        <pc:graphicFrameChg chg="mod">
          <ac:chgData name="Sushmitha R" userId="b21e53e19b113737" providerId="LiveId" clId="{16583B70-28E6-45DD-A431-3B16F24BCE7A}" dt="2024-03-03T11:58:32.155" v="3258" actId="403"/>
          <ac:graphicFrameMkLst>
            <pc:docMk/>
            <pc:sldMk cId="3493893541" sldId="287"/>
            <ac:graphicFrameMk id="8" creationId="{920C6C06-FCB5-E37B-BFF9-20A87FF85099}"/>
          </ac:graphicFrameMkLst>
        </pc:graphicFrameChg>
        <pc:graphicFrameChg chg="del mod">
          <ac:chgData name="Sushmitha R" userId="b21e53e19b113737" providerId="LiveId" clId="{16583B70-28E6-45DD-A431-3B16F24BCE7A}" dt="2024-03-03T11:12:05.719" v="3096" actId="21"/>
          <ac:graphicFrameMkLst>
            <pc:docMk/>
            <pc:sldMk cId="3493893541" sldId="287"/>
            <ac:graphicFrameMk id="9" creationId="{EA47C885-7A48-2E3E-E051-8DB105CC6527}"/>
          </ac:graphicFrameMkLst>
        </pc:graphicFrameChg>
      </pc:sldChg>
      <pc:sldChg chg="modSp mod modNotesTx">
        <pc:chgData name="Sushmitha R" userId="b21e53e19b113737" providerId="LiveId" clId="{16583B70-28E6-45DD-A431-3B16F24BCE7A}" dt="2024-03-03T14:23:50.213" v="4024" actId="20577"/>
        <pc:sldMkLst>
          <pc:docMk/>
          <pc:sldMk cId="851737115" sldId="288"/>
        </pc:sldMkLst>
        <pc:spChg chg="mod">
          <ac:chgData name="Sushmitha R" userId="b21e53e19b113737" providerId="LiveId" clId="{16583B70-28E6-45DD-A431-3B16F24BCE7A}" dt="2024-03-03T11:57:21.234" v="3244" actId="14100"/>
          <ac:spMkLst>
            <pc:docMk/>
            <pc:sldMk cId="851737115" sldId="288"/>
            <ac:spMk id="7" creationId="{1FCDFC0B-41C6-F682-8B8D-332BC5BD13FC}"/>
          </ac:spMkLst>
        </pc:spChg>
      </pc:sldChg>
      <pc:sldChg chg="modNotesTx">
        <pc:chgData name="Sushmitha R" userId="b21e53e19b113737" providerId="LiveId" clId="{16583B70-28E6-45DD-A431-3B16F24BCE7A}" dt="2024-03-03T14:23:57.742" v="4026" actId="6549"/>
        <pc:sldMkLst>
          <pc:docMk/>
          <pc:sldMk cId="3808665897" sldId="289"/>
        </pc:sldMkLst>
      </pc:sldChg>
      <pc:sldChg chg="modNotesTx">
        <pc:chgData name="Sushmitha R" userId="b21e53e19b113737" providerId="LiveId" clId="{16583B70-28E6-45DD-A431-3B16F24BCE7A}" dt="2024-03-03T14:24:02.164" v="4027" actId="6549"/>
        <pc:sldMkLst>
          <pc:docMk/>
          <pc:sldMk cId="4094018831" sldId="291"/>
        </pc:sldMkLst>
      </pc:sldChg>
      <pc:sldChg chg="delSp mod">
        <pc:chgData name="Sushmitha R" userId="b21e53e19b113737" providerId="LiveId" clId="{16583B70-28E6-45DD-A431-3B16F24BCE7A}" dt="2024-03-03T06:41:19.154" v="679" actId="478"/>
        <pc:sldMkLst>
          <pc:docMk/>
          <pc:sldMk cId="4288160753" sldId="292"/>
        </pc:sldMkLst>
        <pc:spChg chg="del">
          <ac:chgData name="Sushmitha R" userId="b21e53e19b113737" providerId="LiveId" clId="{16583B70-28E6-45DD-A431-3B16F24BCE7A}" dt="2024-03-03T06:41:19.154" v="679" actId="478"/>
          <ac:spMkLst>
            <pc:docMk/>
            <pc:sldMk cId="4288160753" sldId="292"/>
            <ac:spMk id="2" creationId="{45F58AD2-D11C-CB7A-0744-51D37CCD1673}"/>
          </ac:spMkLst>
        </pc:spChg>
        <pc:spChg chg="del">
          <ac:chgData name="Sushmitha R" userId="b21e53e19b113737" providerId="LiveId" clId="{16583B70-28E6-45DD-A431-3B16F24BCE7A}" dt="2024-03-03T06:41:16.314" v="678" actId="478"/>
          <ac:spMkLst>
            <pc:docMk/>
            <pc:sldMk cId="4288160753" sldId="292"/>
            <ac:spMk id="3" creationId="{82049E85-9012-A7BF-5C8C-6AEA3AC15A5D}"/>
          </ac:spMkLst>
        </pc:spChg>
      </pc:sldChg>
      <pc:sldChg chg="addSp delSp modSp mod modNotesTx">
        <pc:chgData name="Sushmitha R" userId="b21e53e19b113737" providerId="LiveId" clId="{16583B70-28E6-45DD-A431-3B16F24BCE7A}" dt="2024-03-03T14:24:09.493" v="4028" actId="6549"/>
        <pc:sldMkLst>
          <pc:docMk/>
          <pc:sldMk cId="2877172894" sldId="293"/>
        </pc:sldMkLst>
        <pc:spChg chg="mod">
          <ac:chgData name="Sushmitha R" userId="b21e53e19b113737" providerId="LiveId" clId="{16583B70-28E6-45DD-A431-3B16F24BCE7A}" dt="2024-03-03T06:50:00.345" v="771" actId="1076"/>
          <ac:spMkLst>
            <pc:docMk/>
            <pc:sldMk cId="2877172894" sldId="293"/>
            <ac:spMk id="10" creationId="{05965B94-D8C2-07F1-EFB9-E3E17466209A}"/>
          </ac:spMkLst>
        </pc:spChg>
        <pc:graphicFrameChg chg="add mod">
          <ac:chgData name="Sushmitha R" userId="b21e53e19b113737" providerId="LiveId" clId="{16583B70-28E6-45DD-A431-3B16F24BCE7A}" dt="2024-03-03T07:38:35.099" v="859"/>
          <ac:graphicFrameMkLst>
            <pc:docMk/>
            <pc:sldMk cId="2877172894" sldId="293"/>
            <ac:graphicFrameMk id="2" creationId="{D15ED36F-95CA-710D-11C2-9397CF586893}"/>
          </ac:graphicFrameMkLst>
        </pc:graphicFrameChg>
        <pc:graphicFrameChg chg="del">
          <ac:chgData name="Sushmitha R" userId="b21e53e19b113737" providerId="LiveId" clId="{16583B70-28E6-45DD-A431-3B16F24BCE7A}" dt="2024-03-03T06:46:43.404" v="682" actId="478"/>
          <ac:graphicFrameMkLst>
            <pc:docMk/>
            <pc:sldMk cId="2877172894" sldId="293"/>
            <ac:graphicFrameMk id="9" creationId="{45F8C51A-7F5F-1BF9-E0FF-1BC705D2BC97}"/>
          </ac:graphicFrameMkLst>
        </pc:graphicFrameChg>
      </pc:sldChg>
      <pc:sldChg chg="modSp mod">
        <pc:chgData name="Sushmitha R" userId="b21e53e19b113737" providerId="LiveId" clId="{16583B70-28E6-45DD-A431-3B16F24BCE7A}" dt="2024-03-03T07:51:58.472" v="897"/>
        <pc:sldMkLst>
          <pc:docMk/>
          <pc:sldMk cId="2200752847" sldId="294"/>
        </pc:sldMkLst>
        <pc:spChg chg="mod">
          <ac:chgData name="Sushmitha R" userId="b21e53e19b113737" providerId="LiveId" clId="{16583B70-28E6-45DD-A431-3B16F24BCE7A}" dt="2024-03-03T07:35:31.134" v="849" actId="1076"/>
          <ac:spMkLst>
            <pc:docMk/>
            <pc:sldMk cId="2200752847" sldId="294"/>
            <ac:spMk id="5" creationId="{01D4A2F4-0FEA-0E67-95AD-2BF673D1ED3B}"/>
          </ac:spMkLst>
        </pc:spChg>
        <pc:graphicFrameChg chg="mod">
          <ac:chgData name="Sushmitha R" userId="b21e53e19b113737" providerId="LiveId" clId="{16583B70-28E6-45DD-A431-3B16F24BCE7A}" dt="2024-03-03T07:51:58.472" v="897"/>
          <ac:graphicFrameMkLst>
            <pc:docMk/>
            <pc:sldMk cId="2200752847" sldId="294"/>
            <ac:graphicFrameMk id="6" creationId="{007F98C0-475E-0035-343A-83A96006F48B}"/>
          </ac:graphicFrameMkLst>
        </pc:graphicFrameChg>
      </pc:sldChg>
      <pc:sldChg chg="modSp mod">
        <pc:chgData name="Sushmitha R" userId="b21e53e19b113737" providerId="LiveId" clId="{16583B70-28E6-45DD-A431-3B16F24BCE7A}" dt="2024-03-03T13:11:42.601" v="3971"/>
        <pc:sldMkLst>
          <pc:docMk/>
          <pc:sldMk cId="3442630353" sldId="295"/>
        </pc:sldMkLst>
        <pc:spChg chg="mod">
          <ac:chgData name="Sushmitha R" userId="b21e53e19b113737" providerId="LiveId" clId="{16583B70-28E6-45DD-A431-3B16F24BCE7A}" dt="2024-03-03T04:45:11.571" v="677" actId="1076"/>
          <ac:spMkLst>
            <pc:docMk/>
            <pc:sldMk cId="3442630353" sldId="295"/>
            <ac:spMk id="5" creationId="{F5BE50B3-8111-F8C9-1261-01FAB92B7DE3}"/>
          </ac:spMkLst>
        </pc:spChg>
        <pc:graphicFrameChg chg="mod">
          <ac:chgData name="Sushmitha R" userId="b21e53e19b113737" providerId="LiveId" clId="{16583B70-28E6-45DD-A431-3B16F24BCE7A}" dt="2024-03-03T13:11:42.601" v="3971"/>
          <ac:graphicFrameMkLst>
            <pc:docMk/>
            <pc:sldMk cId="3442630353" sldId="295"/>
            <ac:graphicFrameMk id="6" creationId="{2D51DDC8-4F18-CC98-5831-079B85B0C65E}"/>
          </ac:graphicFrameMkLst>
        </pc:graphicFrameChg>
      </pc:sldChg>
      <pc:sldChg chg="addSp delSp modSp del mod">
        <pc:chgData name="Sushmitha R" userId="b21e53e19b113737" providerId="LiveId" clId="{16583B70-28E6-45DD-A431-3B16F24BCE7A}" dt="2024-03-03T06:55:48.363" v="800" actId="47"/>
        <pc:sldMkLst>
          <pc:docMk/>
          <pc:sldMk cId="3889543213" sldId="296"/>
        </pc:sldMkLst>
        <pc:spChg chg="add del">
          <ac:chgData name="Sushmitha R" userId="b21e53e19b113737" providerId="LiveId" clId="{16583B70-28E6-45DD-A431-3B16F24BCE7A}" dt="2024-03-03T02:38:26.597" v="11" actId="22"/>
          <ac:spMkLst>
            <pc:docMk/>
            <pc:sldMk cId="3889543213" sldId="296"/>
            <ac:spMk id="3" creationId="{92E08915-4A6C-1D7B-4434-D4D89BA8F217}"/>
          </ac:spMkLst>
        </pc:spChg>
        <pc:spChg chg="del">
          <ac:chgData name="Sushmitha R" userId="b21e53e19b113737" providerId="LiveId" clId="{16583B70-28E6-45DD-A431-3B16F24BCE7A}" dt="2024-03-03T02:39:01.858" v="14" actId="478"/>
          <ac:spMkLst>
            <pc:docMk/>
            <pc:sldMk cId="3889543213" sldId="296"/>
            <ac:spMk id="5" creationId="{C02EC111-9308-2699-311B-A90EAF229386}"/>
          </ac:spMkLst>
        </pc:spChg>
        <pc:spChg chg="add del mod">
          <ac:chgData name="Sushmitha R" userId="b21e53e19b113737" providerId="LiveId" clId="{16583B70-28E6-45DD-A431-3B16F24BCE7A}" dt="2024-03-03T02:40:21.100" v="25"/>
          <ac:spMkLst>
            <pc:docMk/>
            <pc:sldMk cId="3889543213" sldId="296"/>
            <ac:spMk id="7" creationId="{49C352FE-BBF4-A982-5ACC-D64610CA5C63}"/>
          </ac:spMkLst>
        </pc:spChg>
        <pc:spChg chg="add mod">
          <ac:chgData name="Sushmitha R" userId="b21e53e19b113737" providerId="LiveId" clId="{16583B70-28E6-45DD-A431-3B16F24BCE7A}" dt="2024-03-03T02:42:53.562" v="135" actId="403"/>
          <ac:spMkLst>
            <pc:docMk/>
            <pc:sldMk cId="3889543213" sldId="296"/>
            <ac:spMk id="8" creationId="{DC80CD95-125B-8C8F-B24B-F8A8DD031BD4}"/>
          </ac:spMkLst>
        </pc:spChg>
        <pc:graphicFrameChg chg="add del mod">
          <ac:chgData name="Sushmitha R" userId="b21e53e19b113737" providerId="LiveId" clId="{16583B70-28E6-45DD-A431-3B16F24BCE7A}" dt="2024-03-03T06:54:59.504" v="798" actId="478"/>
          <ac:graphicFrameMkLst>
            <pc:docMk/>
            <pc:sldMk cId="3889543213" sldId="296"/>
            <ac:graphicFrameMk id="6" creationId="{44B6657C-BD69-5136-68F4-AF50BC30A80E}"/>
          </ac:graphicFrameMkLst>
        </pc:graphicFrameChg>
      </pc:sldChg>
      <pc:sldChg chg="addSp delSp modSp new del mod">
        <pc:chgData name="Sushmitha R" userId="b21e53e19b113737" providerId="LiveId" clId="{16583B70-28E6-45DD-A431-3B16F24BCE7A}" dt="2024-03-03T06:55:50.312" v="801" actId="47"/>
        <pc:sldMkLst>
          <pc:docMk/>
          <pc:sldMk cId="3341932503" sldId="297"/>
        </pc:sldMkLst>
        <pc:spChg chg="del">
          <ac:chgData name="Sushmitha R" userId="b21e53e19b113737" providerId="LiveId" clId="{16583B70-28E6-45DD-A431-3B16F24BCE7A}" dt="2024-03-03T02:42:10.659" v="110" actId="478"/>
          <ac:spMkLst>
            <pc:docMk/>
            <pc:sldMk cId="3341932503" sldId="297"/>
            <ac:spMk id="2" creationId="{5A4F1630-574B-CC4E-4606-0A076D4CED78}"/>
          </ac:spMkLst>
        </pc:spChg>
        <pc:spChg chg="del">
          <ac:chgData name="Sushmitha R" userId="b21e53e19b113737" providerId="LiveId" clId="{16583B70-28E6-45DD-A431-3B16F24BCE7A}" dt="2024-03-03T02:42:07.698" v="109" actId="478"/>
          <ac:spMkLst>
            <pc:docMk/>
            <pc:sldMk cId="3341932503" sldId="297"/>
            <ac:spMk id="3" creationId="{FA9C5BF7-00DB-1A49-44DD-A3613A34F298}"/>
          </ac:spMkLst>
        </pc:spChg>
        <pc:spChg chg="del">
          <ac:chgData name="Sushmitha R" userId="b21e53e19b113737" providerId="LiveId" clId="{16583B70-28E6-45DD-A431-3B16F24BCE7A}" dt="2024-03-03T02:42:05.119" v="108" actId="478"/>
          <ac:spMkLst>
            <pc:docMk/>
            <pc:sldMk cId="3341932503" sldId="297"/>
            <ac:spMk id="5" creationId="{AC727DB9-D7B0-6178-B09F-56BF6C1B44F0}"/>
          </ac:spMkLst>
        </pc:spChg>
        <pc:spChg chg="add mod">
          <ac:chgData name="Sushmitha R" userId="b21e53e19b113737" providerId="LiveId" clId="{16583B70-28E6-45DD-A431-3B16F24BCE7A}" dt="2024-03-03T02:45:29.780" v="240" actId="1076"/>
          <ac:spMkLst>
            <pc:docMk/>
            <pc:sldMk cId="3341932503" sldId="297"/>
            <ac:spMk id="7" creationId="{B58AA076-7DFB-F9BB-B010-453979DFD283}"/>
          </ac:spMkLst>
        </pc:spChg>
        <pc:graphicFrameChg chg="add del mod">
          <ac:chgData name="Sushmitha R" userId="b21e53e19b113737" providerId="LiveId" clId="{16583B70-28E6-45DD-A431-3B16F24BCE7A}" dt="2024-03-03T06:55:06.920" v="799" actId="478"/>
          <ac:graphicFrameMkLst>
            <pc:docMk/>
            <pc:sldMk cId="3341932503" sldId="297"/>
            <ac:graphicFrameMk id="6" creationId="{B3C2EA45-1080-42D5-2287-DF9241C99485}"/>
          </ac:graphicFrameMkLst>
        </pc:graphicFrameChg>
      </pc:sldChg>
      <pc:sldChg chg="addSp delSp modSp new mod ord modNotesTx">
        <pc:chgData name="Sushmitha R" userId="b21e53e19b113737" providerId="LiveId" clId="{16583B70-28E6-45DD-A431-3B16F24BCE7A}" dt="2024-03-03T14:24:16.701" v="4030" actId="6549"/>
        <pc:sldMkLst>
          <pc:docMk/>
          <pc:sldMk cId="2148400734" sldId="298"/>
        </pc:sldMkLst>
        <pc:spChg chg="del">
          <ac:chgData name="Sushmitha R" userId="b21e53e19b113737" providerId="LiveId" clId="{16583B70-28E6-45DD-A431-3B16F24BCE7A}" dt="2024-03-03T02:48:11.089" v="250" actId="478"/>
          <ac:spMkLst>
            <pc:docMk/>
            <pc:sldMk cId="2148400734" sldId="298"/>
            <ac:spMk id="2" creationId="{DB84459B-0DEC-F6AD-E5DA-4CF2F2B12C5C}"/>
          </ac:spMkLst>
        </pc:spChg>
        <pc:spChg chg="del">
          <ac:chgData name="Sushmitha R" userId="b21e53e19b113737" providerId="LiveId" clId="{16583B70-28E6-45DD-A431-3B16F24BCE7A}" dt="2024-03-03T02:48:08.834" v="249" actId="478"/>
          <ac:spMkLst>
            <pc:docMk/>
            <pc:sldMk cId="2148400734" sldId="298"/>
            <ac:spMk id="3" creationId="{33877F24-9833-85D9-662F-2798893F19B5}"/>
          </ac:spMkLst>
        </pc:spChg>
        <pc:spChg chg="del">
          <ac:chgData name="Sushmitha R" userId="b21e53e19b113737" providerId="LiveId" clId="{16583B70-28E6-45DD-A431-3B16F24BCE7A}" dt="2024-03-03T02:48:02.234" v="247" actId="478"/>
          <ac:spMkLst>
            <pc:docMk/>
            <pc:sldMk cId="2148400734" sldId="298"/>
            <ac:spMk id="5" creationId="{7C216E6E-3320-A681-7D31-9A9557E07A65}"/>
          </ac:spMkLst>
        </pc:spChg>
        <pc:spChg chg="add mod">
          <ac:chgData name="Sushmitha R" userId="b21e53e19b113737" providerId="LiveId" clId="{16583B70-28E6-45DD-A431-3B16F24BCE7A}" dt="2024-03-03T02:53:31.892" v="361" actId="1076"/>
          <ac:spMkLst>
            <pc:docMk/>
            <pc:sldMk cId="2148400734" sldId="298"/>
            <ac:spMk id="7" creationId="{FB65B93D-C8EE-D573-BF66-91B0780EFAC3}"/>
          </ac:spMkLst>
        </pc:spChg>
        <pc:graphicFrameChg chg="add del mod">
          <ac:chgData name="Sushmitha R" userId="b21e53e19b113737" providerId="LiveId" clId="{16583B70-28E6-45DD-A431-3B16F24BCE7A}" dt="2024-03-03T06:51:34.022" v="777" actId="478"/>
          <ac:graphicFrameMkLst>
            <pc:docMk/>
            <pc:sldMk cId="2148400734" sldId="298"/>
            <ac:graphicFrameMk id="6" creationId="{8D337F6B-E0B1-DDA1-9D3F-6A428340EFD3}"/>
          </ac:graphicFrameMkLst>
        </pc:graphicFrameChg>
        <pc:graphicFrameChg chg="add mod">
          <ac:chgData name="Sushmitha R" userId="b21e53e19b113737" providerId="LiveId" clId="{16583B70-28E6-45DD-A431-3B16F24BCE7A}" dt="2024-03-03T06:54:27.248" v="797" actId="1076"/>
          <ac:graphicFrameMkLst>
            <pc:docMk/>
            <pc:sldMk cId="2148400734" sldId="298"/>
            <ac:graphicFrameMk id="8" creationId="{177F55EE-5D92-BCA6-BDA1-B05C9C8057DD}"/>
          </ac:graphicFrameMkLst>
        </pc:graphicFrameChg>
      </pc:sldChg>
      <pc:sldChg chg="addSp delSp modSp new mod modNotesTx">
        <pc:chgData name="Sushmitha R" userId="b21e53e19b113737" providerId="LiveId" clId="{16583B70-28E6-45DD-A431-3B16F24BCE7A}" dt="2024-03-03T14:24:19.747" v="4031" actId="6549"/>
        <pc:sldMkLst>
          <pc:docMk/>
          <pc:sldMk cId="2787670144" sldId="299"/>
        </pc:sldMkLst>
        <pc:spChg chg="del">
          <ac:chgData name="Sushmitha R" userId="b21e53e19b113737" providerId="LiveId" clId="{16583B70-28E6-45DD-A431-3B16F24BCE7A}" dt="2024-03-03T03:19:13.852" v="365" actId="478"/>
          <ac:spMkLst>
            <pc:docMk/>
            <pc:sldMk cId="2787670144" sldId="299"/>
            <ac:spMk id="2" creationId="{319A760D-FF03-1DA9-794D-5BB7D68159D3}"/>
          </ac:spMkLst>
        </pc:spChg>
        <pc:spChg chg="del">
          <ac:chgData name="Sushmitha R" userId="b21e53e19b113737" providerId="LiveId" clId="{16583B70-28E6-45DD-A431-3B16F24BCE7A}" dt="2024-03-03T03:19:11.828" v="364" actId="478"/>
          <ac:spMkLst>
            <pc:docMk/>
            <pc:sldMk cId="2787670144" sldId="299"/>
            <ac:spMk id="3" creationId="{2986FC11-053C-0044-8829-6E5713E61880}"/>
          </ac:spMkLst>
        </pc:spChg>
        <pc:spChg chg="del">
          <ac:chgData name="Sushmitha R" userId="b21e53e19b113737" providerId="LiveId" clId="{16583B70-28E6-45DD-A431-3B16F24BCE7A}" dt="2024-03-03T03:19:08.960" v="363" actId="478"/>
          <ac:spMkLst>
            <pc:docMk/>
            <pc:sldMk cId="2787670144" sldId="299"/>
            <ac:spMk id="5" creationId="{FD43CC98-1193-EA0E-175D-69B445298661}"/>
          </ac:spMkLst>
        </pc:spChg>
        <pc:spChg chg="add mod">
          <ac:chgData name="Sushmitha R" userId="b21e53e19b113737" providerId="LiveId" clId="{16583B70-28E6-45DD-A431-3B16F24BCE7A}" dt="2024-03-03T03:21:54.021" v="496" actId="1076"/>
          <ac:spMkLst>
            <pc:docMk/>
            <pc:sldMk cId="2787670144" sldId="299"/>
            <ac:spMk id="7" creationId="{48F1FD1B-C6B2-9EAB-A31E-84A10049D16B}"/>
          </ac:spMkLst>
        </pc:spChg>
        <pc:graphicFrameChg chg="add mod">
          <ac:chgData name="Sushmitha R" userId="b21e53e19b113737" providerId="LiveId" clId="{16583B70-28E6-45DD-A431-3B16F24BCE7A}" dt="2024-03-03T03:21:07.945" v="426" actId="1076"/>
          <ac:graphicFrameMkLst>
            <pc:docMk/>
            <pc:sldMk cId="2787670144" sldId="299"/>
            <ac:graphicFrameMk id="6" creationId="{8A897780-C7CF-2513-B09A-EA405E313A78}"/>
          </ac:graphicFrameMkLst>
        </pc:graphicFrameChg>
      </pc:sldChg>
      <pc:sldChg chg="addSp delSp modSp new mod modNotesTx">
        <pc:chgData name="Sushmitha R" userId="b21e53e19b113737" providerId="LiveId" clId="{16583B70-28E6-45DD-A431-3B16F24BCE7A}" dt="2024-03-03T14:24:12.616" v="4029" actId="6549"/>
        <pc:sldMkLst>
          <pc:docMk/>
          <pc:sldMk cId="3302235817" sldId="300"/>
        </pc:sldMkLst>
        <pc:spChg chg="del">
          <ac:chgData name="Sushmitha R" userId="b21e53e19b113737" providerId="LiveId" clId="{16583B70-28E6-45DD-A431-3B16F24BCE7A}" dt="2024-03-03T06:50:14.821" v="775" actId="478"/>
          <ac:spMkLst>
            <pc:docMk/>
            <pc:sldMk cId="3302235817" sldId="300"/>
            <ac:spMk id="2" creationId="{6A331B23-C590-09ED-B4AF-544DF9A67EA3}"/>
          </ac:spMkLst>
        </pc:spChg>
        <pc:spChg chg="del">
          <ac:chgData name="Sushmitha R" userId="b21e53e19b113737" providerId="LiveId" clId="{16583B70-28E6-45DD-A431-3B16F24BCE7A}" dt="2024-03-03T06:50:13.003" v="774" actId="478"/>
          <ac:spMkLst>
            <pc:docMk/>
            <pc:sldMk cId="3302235817" sldId="300"/>
            <ac:spMk id="3" creationId="{32222AF6-486E-F4B7-2768-3AE8BB4DCF9B}"/>
          </ac:spMkLst>
        </pc:spChg>
        <pc:spChg chg="del">
          <ac:chgData name="Sushmitha R" userId="b21e53e19b113737" providerId="LiveId" clId="{16583B70-28E6-45DD-A431-3B16F24BCE7A}" dt="2024-03-03T06:50:11.551" v="773" actId="478"/>
          <ac:spMkLst>
            <pc:docMk/>
            <pc:sldMk cId="3302235817" sldId="300"/>
            <ac:spMk id="5" creationId="{C3847B26-419F-F29D-082C-212F97D6D928}"/>
          </ac:spMkLst>
        </pc:spChg>
        <pc:graphicFrameChg chg="add mod">
          <ac:chgData name="Sushmitha R" userId="b21e53e19b113737" providerId="LiveId" clId="{16583B70-28E6-45DD-A431-3B16F24BCE7A}" dt="2024-03-03T12:12:22.753" v="3264" actId="14100"/>
          <ac:graphicFrameMkLst>
            <pc:docMk/>
            <pc:sldMk cId="3302235817" sldId="300"/>
            <ac:graphicFrameMk id="6" creationId="{D15ED36F-95CA-710D-11C2-9397CF586893}"/>
          </ac:graphicFrameMkLst>
        </pc:graphicFrameChg>
      </pc:sldChg>
      <pc:sldChg chg="new del">
        <pc:chgData name="Sushmitha R" userId="b21e53e19b113737" providerId="LiveId" clId="{16583B70-28E6-45DD-A431-3B16F24BCE7A}" dt="2024-03-03T04:36:59.994" v="498" actId="47"/>
        <pc:sldMkLst>
          <pc:docMk/>
          <pc:sldMk cId="3603701860" sldId="300"/>
        </pc:sldMkLst>
      </pc:sldChg>
      <pc:sldChg chg="addSp delSp modSp new mod">
        <pc:chgData name="Sushmitha R" userId="b21e53e19b113737" providerId="LiveId" clId="{16583B70-28E6-45DD-A431-3B16F24BCE7A}" dt="2024-03-03T13:15:31.369" v="4013" actId="1076"/>
        <pc:sldMkLst>
          <pc:docMk/>
          <pc:sldMk cId="7513143" sldId="301"/>
        </pc:sldMkLst>
        <pc:spChg chg="del">
          <ac:chgData name="Sushmitha R" userId="b21e53e19b113737" providerId="LiveId" clId="{16583B70-28E6-45DD-A431-3B16F24BCE7A}" dt="2024-03-03T06:57:44.959" v="845" actId="478"/>
          <ac:spMkLst>
            <pc:docMk/>
            <pc:sldMk cId="7513143" sldId="301"/>
            <ac:spMk id="2" creationId="{BCE14EB6-60CB-FFB6-88C9-31EB0BC67800}"/>
          </ac:spMkLst>
        </pc:spChg>
        <pc:spChg chg="del">
          <ac:chgData name="Sushmitha R" userId="b21e53e19b113737" providerId="LiveId" clId="{16583B70-28E6-45DD-A431-3B16F24BCE7A}" dt="2024-03-03T06:57:47.115" v="846" actId="478"/>
          <ac:spMkLst>
            <pc:docMk/>
            <pc:sldMk cId="7513143" sldId="301"/>
            <ac:spMk id="3" creationId="{CD54E55E-911A-9B23-7EAE-2CAE63DFC9B4}"/>
          </ac:spMkLst>
        </pc:spChg>
        <pc:spChg chg="mod">
          <ac:chgData name="Sushmitha R" userId="b21e53e19b113737" providerId="LiveId" clId="{16583B70-28E6-45DD-A431-3B16F24BCE7A}" dt="2024-03-03T13:15:31.369" v="4013" actId="1076"/>
          <ac:spMkLst>
            <pc:docMk/>
            <pc:sldMk cId="7513143" sldId="301"/>
            <ac:spMk id="5" creationId="{628F30BD-AE3C-0E06-7AFE-BDBD788ABC59}"/>
          </ac:spMkLst>
        </pc:spChg>
        <pc:spChg chg="add del mod">
          <ac:chgData name="Sushmitha R" userId="b21e53e19b113737" providerId="LiveId" clId="{16583B70-28E6-45DD-A431-3B16F24BCE7A}" dt="2024-03-03T07:42:04.462" v="878"/>
          <ac:spMkLst>
            <pc:docMk/>
            <pc:sldMk cId="7513143" sldId="301"/>
            <ac:spMk id="7" creationId="{EAB0ED4B-621A-4580-5B04-60233B3ED69E}"/>
          </ac:spMkLst>
        </pc:spChg>
        <pc:spChg chg="add del mod">
          <ac:chgData name="Sushmitha R" userId="b21e53e19b113737" providerId="LiveId" clId="{16583B70-28E6-45DD-A431-3B16F24BCE7A}" dt="2024-03-03T07:42:04.462" v="876"/>
          <ac:spMkLst>
            <pc:docMk/>
            <pc:sldMk cId="7513143" sldId="301"/>
            <ac:spMk id="9" creationId="{B2E3410E-0DBA-C7EB-F1B7-434A5CB3E5ED}"/>
          </ac:spMkLst>
        </pc:spChg>
        <pc:graphicFrameChg chg="add mod modGraphic">
          <ac:chgData name="Sushmitha R" userId="b21e53e19b113737" providerId="LiveId" clId="{16583B70-28E6-45DD-A431-3B16F24BCE7A}" dt="2024-03-03T13:15:23.243" v="4012" actId="14100"/>
          <ac:graphicFrameMkLst>
            <pc:docMk/>
            <pc:sldMk cId="7513143" sldId="301"/>
            <ac:graphicFrameMk id="10" creationId="{8F1592C2-05B3-0639-5067-51CEE8D22C21}"/>
          </ac:graphicFrameMkLst>
        </pc:graphicFrameChg>
      </pc:sldChg>
      <pc:sldChg chg="addSp delSp modSp new mod modShow">
        <pc:chgData name="Sushmitha R" userId="b21e53e19b113737" providerId="LiveId" clId="{16583B70-28E6-45DD-A431-3B16F24BCE7A}" dt="2024-03-03T14:23:37.166" v="4022" actId="729"/>
        <pc:sldMkLst>
          <pc:docMk/>
          <pc:sldMk cId="4211079000" sldId="302"/>
        </pc:sldMkLst>
        <pc:spChg chg="del">
          <ac:chgData name="Sushmitha R" userId="b21e53e19b113737" providerId="LiveId" clId="{16583B70-28E6-45DD-A431-3B16F24BCE7A}" dt="2024-03-03T11:12:33.364" v="3102" actId="478"/>
          <ac:spMkLst>
            <pc:docMk/>
            <pc:sldMk cId="4211079000" sldId="302"/>
            <ac:spMk id="2" creationId="{49BB18A0-3B14-D0E4-B63A-D1CF7F082D8F}"/>
          </ac:spMkLst>
        </pc:spChg>
        <pc:spChg chg="del">
          <ac:chgData name="Sushmitha R" userId="b21e53e19b113737" providerId="LiveId" clId="{16583B70-28E6-45DD-A431-3B16F24BCE7A}" dt="2024-03-03T11:12:35.565" v="3103" actId="478"/>
          <ac:spMkLst>
            <pc:docMk/>
            <pc:sldMk cId="4211079000" sldId="302"/>
            <ac:spMk id="3" creationId="{C1BB205D-A4F5-B2CC-FDD5-3D57C6F137CD}"/>
          </ac:spMkLst>
        </pc:spChg>
        <pc:spChg chg="del">
          <ac:chgData name="Sushmitha R" userId="b21e53e19b113737" providerId="LiveId" clId="{16583B70-28E6-45DD-A431-3B16F24BCE7A}" dt="2024-03-03T11:12:24.704" v="3099" actId="478"/>
          <ac:spMkLst>
            <pc:docMk/>
            <pc:sldMk cId="4211079000" sldId="302"/>
            <ac:spMk id="5" creationId="{636022BE-008B-4262-B4F4-CBEEF2B241AB}"/>
          </ac:spMkLst>
        </pc:spChg>
        <pc:graphicFrameChg chg="add mod">
          <ac:chgData name="Sushmitha R" userId="b21e53e19b113737" providerId="LiveId" clId="{16583B70-28E6-45DD-A431-3B16F24BCE7A}" dt="2024-03-03T11:12:39.666" v="3105" actId="14100"/>
          <ac:graphicFrameMkLst>
            <pc:docMk/>
            <pc:sldMk cId="4211079000" sldId="302"/>
            <ac:graphicFrameMk id="9" creationId="{EA47C885-7A48-2E3E-E051-8DB105CC6527}"/>
          </ac:graphicFrameMkLst>
        </pc:graphicFrameChg>
      </pc:sldChg>
      <pc:sldChg chg="addSp delSp modSp new mod">
        <pc:chgData name="Sushmitha R" userId="b21e53e19b113737" providerId="LiveId" clId="{16583B70-28E6-45DD-A431-3B16F24BCE7A}" dt="2024-03-03T13:13:59.769" v="3999" actId="478"/>
        <pc:sldMkLst>
          <pc:docMk/>
          <pc:sldMk cId="3175754378" sldId="303"/>
        </pc:sldMkLst>
        <pc:spChg chg="del">
          <ac:chgData name="Sushmitha R" userId="b21e53e19b113737" providerId="LiveId" clId="{16583B70-28E6-45DD-A431-3B16F24BCE7A}" dt="2024-03-03T13:13:56.624" v="3998" actId="478"/>
          <ac:spMkLst>
            <pc:docMk/>
            <pc:sldMk cId="3175754378" sldId="303"/>
            <ac:spMk id="2" creationId="{89A92DD4-10B8-AD7F-BDE1-404A1CDC93A9}"/>
          </ac:spMkLst>
        </pc:spChg>
        <pc:spChg chg="del">
          <ac:chgData name="Sushmitha R" userId="b21e53e19b113737" providerId="LiveId" clId="{16583B70-28E6-45DD-A431-3B16F24BCE7A}" dt="2024-03-03T13:13:59.769" v="3999" actId="478"/>
          <ac:spMkLst>
            <pc:docMk/>
            <pc:sldMk cId="3175754378" sldId="303"/>
            <ac:spMk id="3" creationId="{FE01E7AE-4F44-9B8E-C43D-68A2D2104065}"/>
          </ac:spMkLst>
        </pc:spChg>
        <pc:spChg chg="del">
          <ac:chgData name="Sushmitha R" userId="b21e53e19b113737" providerId="LiveId" clId="{16583B70-28E6-45DD-A431-3B16F24BCE7A}" dt="2024-03-03T13:11:51.572" v="3974" actId="478"/>
          <ac:spMkLst>
            <pc:docMk/>
            <pc:sldMk cId="3175754378" sldId="303"/>
            <ac:spMk id="5" creationId="{C530247D-60B6-0A9F-50BE-0EB165BA79E3}"/>
          </ac:spMkLst>
        </pc:spChg>
        <pc:spChg chg="add mod">
          <ac:chgData name="Sushmitha R" userId="b21e53e19b113737" providerId="LiveId" clId="{16583B70-28E6-45DD-A431-3B16F24BCE7A}" dt="2024-03-03T13:11:48.157" v="3973"/>
          <ac:spMkLst>
            <pc:docMk/>
            <pc:sldMk cId="3175754378" sldId="303"/>
            <ac:spMk id="12" creationId="{6439764F-2375-51A1-A799-A20B3F08A816}"/>
          </ac:spMkLst>
        </pc:spChg>
        <pc:spChg chg="add mod">
          <ac:chgData name="Sushmitha R" userId="b21e53e19b113737" providerId="LiveId" clId="{16583B70-28E6-45DD-A431-3B16F24BCE7A}" dt="2024-03-03T13:11:48.157" v="3973"/>
          <ac:spMkLst>
            <pc:docMk/>
            <pc:sldMk cId="3175754378" sldId="303"/>
            <ac:spMk id="13" creationId="{209BCB3D-7EEE-2794-2378-BE181334DDCB}"/>
          </ac:spMkLst>
        </pc:spChg>
        <pc:spChg chg="add mod">
          <ac:chgData name="Sushmitha R" userId="b21e53e19b113737" providerId="LiveId" clId="{16583B70-28E6-45DD-A431-3B16F24BCE7A}" dt="2024-03-03T13:11:48.157" v="3973"/>
          <ac:spMkLst>
            <pc:docMk/>
            <pc:sldMk cId="3175754378" sldId="303"/>
            <ac:spMk id="14" creationId="{C8056E23-5216-E2CA-A7FA-F7488BF2CB5B}"/>
          </ac:spMkLst>
        </pc:spChg>
        <pc:spChg chg="add mod">
          <ac:chgData name="Sushmitha R" userId="b21e53e19b113737" providerId="LiveId" clId="{16583B70-28E6-45DD-A431-3B16F24BCE7A}" dt="2024-03-03T13:13:17.983" v="3991" actId="403"/>
          <ac:spMkLst>
            <pc:docMk/>
            <pc:sldMk cId="3175754378" sldId="303"/>
            <ac:spMk id="15" creationId="{1C6487FC-D88F-311E-E09E-9C7AC1AE3FFE}"/>
          </ac:spMkLst>
        </pc:spChg>
        <pc:spChg chg="add mod">
          <ac:chgData name="Sushmitha R" userId="b21e53e19b113737" providerId="LiveId" clId="{16583B70-28E6-45DD-A431-3B16F24BCE7A}" dt="2024-03-03T13:11:48.157" v="3973"/>
          <ac:spMkLst>
            <pc:docMk/>
            <pc:sldMk cId="3175754378" sldId="303"/>
            <ac:spMk id="16" creationId="{C3A55B27-90B1-F80C-AF46-DBC43E7C4DC5}"/>
          </ac:spMkLst>
        </pc:spChg>
        <pc:spChg chg="add mod">
          <ac:chgData name="Sushmitha R" userId="b21e53e19b113737" providerId="LiveId" clId="{16583B70-28E6-45DD-A431-3B16F24BCE7A}" dt="2024-03-03T13:11:48.157" v="3973"/>
          <ac:spMkLst>
            <pc:docMk/>
            <pc:sldMk cId="3175754378" sldId="303"/>
            <ac:spMk id="17" creationId="{30B56BD6-B658-334C-F276-A97455771F6C}"/>
          </ac:spMkLst>
        </pc:spChg>
        <pc:spChg chg="add mod">
          <ac:chgData name="Sushmitha R" userId="b21e53e19b113737" providerId="LiveId" clId="{16583B70-28E6-45DD-A431-3B16F24BCE7A}" dt="2024-03-03T13:11:48.157" v="3973"/>
          <ac:spMkLst>
            <pc:docMk/>
            <pc:sldMk cId="3175754378" sldId="303"/>
            <ac:spMk id="18" creationId="{DBC776AD-84F2-158F-0240-C1F5FADFD496}"/>
          </ac:spMkLst>
        </pc:spChg>
        <pc:spChg chg="add mod">
          <ac:chgData name="Sushmitha R" userId="b21e53e19b113737" providerId="LiveId" clId="{16583B70-28E6-45DD-A431-3B16F24BCE7A}" dt="2024-03-03T13:13:04.705" v="3987" actId="403"/>
          <ac:spMkLst>
            <pc:docMk/>
            <pc:sldMk cId="3175754378" sldId="303"/>
            <ac:spMk id="19" creationId="{491787D9-698E-55F2-3445-97E5E6DC7287}"/>
          </ac:spMkLst>
        </pc:spChg>
        <pc:spChg chg="add mod">
          <ac:chgData name="Sushmitha R" userId="b21e53e19b113737" providerId="LiveId" clId="{16583B70-28E6-45DD-A431-3B16F24BCE7A}" dt="2024-03-03T13:11:48.157" v="3973"/>
          <ac:spMkLst>
            <pc:docMk/>
            <pc:sldMk cId="3175754378" sldId="303"/>
            <ac:spMk id="20" creationId="{EFB373E6-D630-3F2B-A61D-D35394D1E693}"/>
          </ac:spMkLst>
        </pc:spChg>
        <pc:spChg chg="add mod">
          <ac:chgData name="Sushmitha R" userId="b21e53e19b113737" providerId="LiveId" clId="{16583B70-28E6-45DD-A431-3B16F24BCE7A}" dt="2024-03-03T13:11:48.157" v="3973"/>
          <ac:spMkLst>
            <pc:docMk/>
            <pc:sldMk cId="3175754378" sldId="303"/>
            <ac:spMk id="21" creationId="{E6BFA824-2186-69BD-E75C-FE2761B015DA}"/>
          </ac:spMkLst>
        </pc:spChg>
        <pc:spChg chg="add mod">
          <ac:chgData name="Sushmitha R" userId="b21e53e19b113737" providerId="LiveId" clId="{16583B70-28E6-45DD-A431-3B16F24BCE7A}" dt="2024-03-03T13:11:48.157" v="3973"/>
          <ac:spMkLst>
            <pc:docMk/>
            <pc:sldMk cId="3175754378" sldId="303"/>
            <ac:spMk id="22" creationId="{2F487BFC-0787-0D1F-6AE2-E310F01DB429}"/>
          </ac:spMkLst>
        </pc:spChg>
        <pc:spChg chg="add mod">
          <ac:chgData name="Sushmitha R" userId="b21e53e19b113737" providerId="LiveId" clId="{16583B70-28E6-45DD-A431-3B16F24BCE7A}" dt="2024-03-03T13:12:59.621" v="3985" actId="403"/>
          <ac:spMkLst>
            <pc:docMk/>
            <pc:sldMk cId="3175754378" sldId="303"/>
            <ac:spMk id="23" creationId="{545EB98B-454F-FA8F-DDEF-ADE4BC990746}"/>
          </ac:spMkLst>
        </pc:spChg>
        <pc:grpChg chg="add mod">
          <ac:chgData name="Sushmitha R" userId="b21e53e19b113737" providerId="LiveId" clId="{16583B70-28E6-45DD-A431-3B16F24BCE7A}" dt="2024-03-03T13:12:50.238" v="3982" actId="14100"/>
          <ac:grpSpMkLst>
            <pc:docMk/>
            <pc:sldMk cId="3175754378" sldId="303"/>
            <ac:grpSpMk id="6" creationId="{9525143B-E98B-93A6-3671-2A4264C3B56C}"/>
          </ac:grpSpMkLst>
        </pc:grpChg>
        <pc:grpChg chg="add mod">
          <ac:chgData name="Sushmitha R" userId="b21e53e19b113737" providerId="LiveId" clId="{16583B70-28E6-45DD-A431-3B16F24BCE7A}" dt="2024-03-03T13:12:50.238" v="3982" actId="14100"/>
          <ac:grpSpMkLst>
            <pc:docMk/>
            <pc:sldMk cId="3175754378" sldId="303"/>
            <ac:grpSpMk id="7" creationId="{123D7965-C4A5-8246-45B4-4866F5F5169F}"/>
          </ac:grpSpMkLst>
        </pc:grpChg>
        <pc:grpChg chg="add mod">
          <ac:chgData name="Sushmitha R" userId="b21e53e19b113737" providerId="LiveId" clId="{16583B70-28E6-45DD-A431-3B16F24BCE7A}" dt="2024-03-03T13:13:41.387" v="3994" actId="14100"/>
          <ac:grpSpMkLst>
            <pc:docMk/>
            <pc:sldMk cId="3175754378" sldId="303"/>
            <ac:grpSpMk id="8" creationId="{CCA08FE1-4F91-EACC-2369-713F651AFC59}"/>
          </ac:grpSpMkLst>
        </pc:grpChg>
        <pc:grpChg chg="add mod">
          <ac:chgData name="Sushmitha R" userId="b21e53e19b113737" providerId="LiveId" clId="{16583B70-28E6-45DD-A431-3B16F24BCE7A}" dt="2024-03-03T13:13:44.365" v="3995" actId="14100"/>
          <ac:grpSpMkLst>
            <pc:docMk/>
            <pc:sldMk cId="3175754378" sldId="303"/>
            <ac:grpSpMk id="9" creationId="{7FACAE54-B0F5-8B51-445F-7B27B98B4A26}"/>
          </ac:grpSpMkLst>
        </pc:grpChg>
        <pc:grpChg chg="add mod">
          <ac:chgData name="Sushmitha R" userId="b21e53e19b113737" providerId="LiveId" clId="{16583B70-28E6-45DD-A431-3B16F24BCE7A}" dt="2024-03-03T13:13:49.323" v="3996" actId="14100"/>
          <ac:grpSpMkLst>
            <pc:docMk/>
            <pc:sldMk cId="3175754378" sldId="303"/>
            <ac:grpSpMk id="10" creationId="{AE64C0E1-0B10-6895-6DF4-4751B7C18B47}"/>
          </ac:grpSpMkLst>
        </pc:grpChg>
        <pc:grpChg chg="add mod">
          <ac:chgData name="Sushmitha R" userId="b21e53e19b113737" providerId="LiveId" clId="{16583B70-28E6-45DD-A431-3B16F24BCE7A}" dt="2024-03-03T13:13:51.925" v="3997" actId="14100"/>
          <ac:grpSpMkLst>
            <pc:docMk/>
            <pc:sldMk cId="3175754378" sldId="303"/>
            <ac:grpSpMk id="11" creationId="{BBA6C090-84EA-8E6C-0390-4E50A189FCCE}"/>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21e53e19b113737/Desktop/CAPSTONE/---Capstone%20transaction%2002-25---Final%20calculation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2076750814879554E-3"/>
          <c:y val="3.4922613413544044E-2"/>
          <c:w val="0.90533295500730881"/>
          <c:h val="0.90521004930609472"/>
        </c:manualLayout>
      </c:layout>
      <c:pie3DChart>
        <c:varyColors val="1"/>
        <c:ser>
          <c:idx val="0"/>
          <c:order val="0"/>
          <c:tx>
            <c:strRef>
              <c:f>'[---Capstone transaction 02-25---Final calculations.xlsx]Sheet1'!$H$1</c:f>
              <c:strCache>
                <c:ptCount val="1"/>
                <c:pt idx="0">
                  <c:v>Grand 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801D-4EE6-9268-54219E07832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801D-4EE6-9268-54219E07832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801D-4EE6-9268-54219E07832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801D-4EE6-9268-54219E07832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801D-4EE6-9268-54219E078327}"/>
              </c:ext>
            </c:extLst>
          </c:dPt>
          <c:dLbls>
            <c:dLbl>
              <c:idx val="1"/>
              <c:layout>
                <c:manualLayout>
                  <c:x val="-3.5965045412564775E-2"/>
                  <c:y val="0.2396914946544635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01D-4EE6-9268-54219E078327}"/>
                </c:ext>
              </c:extLst>
            </c:dLbl>
            <c:dLbl>
              <c:idx val="2"/>
              <c:layout>
                <c:manualLayout>
                  <c:x val="-0.195709054578417"/>
                  <c:y val="0.1694245645034222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01D-4EE6-9268-54219E078327}"/>
                </c:ext>
              </c:extLst>
            </c:dLbl>
            <c:dLbl>
              <c:idx val="3"/>
              <c:layout>
                <c:manualLayout>
                  <c:x val="-0.1486754067799054"/>
                  <c:y val="1.1993108970928005E-3"/>
                </c:manualLayout>
              </c:layout>
              <c:tx>
                <c:rich>
                  <a:bodyPr/>
                  <a:lstStyle/>
                  <a:p>
                    <a:fld id="{57D791B4-141F-4604-A8FB-66F5026572F5}" type="CATEGORYNAME">
                      <a:rPr lang="en-US">
                        <a:solidFill>
                          <a:schemeClr val="bg1"/>
                        </a:solidFill>
                      </a:rPr>
                      <a:pPr/>
                      <a:t>[CATEGORY NAME]</a:t>
                    </a:fld>
                    <a:r>
                      <a:rPr lang="en-US" baseline="0" dirty="0">
                        <a:solidFill>
                          <a:schemeClr val="bg1"/>
                        </a:solidFill>
                      </a:rPr>
                      <a:t>
</a:t>
                    </a:r>
                    <a:fld id="{361B17E8-C3FB-4ABA-9400-A27A4EAF2A5C}" type="PERCENTAGE">
                      <a:rPr lang="en-US" baseline="0" smtClean="0">
                        <a:solidFill>
                          <a:schemeClr val="bg1"/>
                        </a:solidFill>
                      </a:rPr>
                      <a:pPr/>
                      <a:t>[PERCENTAGE]</a:t>
                    </a:fld>
                    <a:r>
                      <a:rPr lang="en-US" sz="1400" baseline="0" dirty="0">
                        <a:solidFill>
                          <a:schemeClr val="bg1"/>
                        </a:solidFill>
                      </a:rPr>
                      <a:t> </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01D-4EE6-9268-54219E078327}"/>
                </c:ext>
              </c:extLst>
            </c:dLbl>
            <c:dLbl>
              <c:idx val="4"/>
              <c:layout>
                <c:manualLayout>
                  <c:x val="0.13440862974370857"/>
                  <c:y val="1.8765503293194589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01D-4EE6-9268-54219E0783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'[---Capstone transaction 02-25---Final calculations.xlsx]Sheet1'!$B$2:$B$6</c:f>
              <c:strCache>
                <c:ptCount val="5"/>
                <c:pt idx="0">
                  <c:v>HSR Layout</c:v>
                </c:pt>
                <c:pt idx="1">
                  <c:v>ITI Layout</c:v>
                </c:pt>
                <c:pt idx="2">
                  <c:v>Harlur</c:v>
                </c:pt>
                <c:pt idx="3">
                  <c:v>Bomannahali - MicoLayout</c:v>
                </c:pt>
                <c:pt idx="4">
                  <c:v>Kudlu</c:v>
                </c:pt>
              </c:strCache>
            </c:strRef>
          </c:cat>
          <c:val>
            <c:numRef>
              <c:f>'[---Capstone transaction 02-25---Final calculations.xlsx]Sheet1'!$H$2:$H$6</c:f>
              <c:numCache>
                <c:formatCode>General</c:formatCode>
                <c:ptCount val="5"/>
                <c:pt idx="0">
                  <c:v>15657</c:v>
                </c:pt>
                <c:pt idx="1">
                  <c:v>3946</c:v>
                </c:pt>
                <c:pt idx="2">
                  <c:v>1309</c:v>
                </c:pt>
                <c:pt idx="3">
                  <c:v>551</c:v>
                </c:pt>
                <c:pt idx="4">
                  <c:v>518</c:v>
                </c:pt>
              </c:numCache>
            </c:numRef>
          </c:val>
          <c:extLst>
            <c:ext xmlns:c16="http://schemas.microsoft.com/office/drawing/2014/chart" uri="{C3380CC4-5D6E-409C-BE32-E72D297353CC}">
              <c16:uniqueId val="{0000000A-108F-4BD9-A1A4-F80606CD2166}"/>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600" b="1" i="0" u="none" strike="noStrike" kern="1200" spc="100" baseline="0" dirty="0">
                <a:solidFill>
                  <a:srgbClr val="FFFFFF">
                    <a:lumMod val="95000"/>
                  </a:srgbClr>
                </a:solidFill>
                <a:effectLst>
                  <a:outerShdw blurRad="50800" dist="38100" dir="5400000" algn="t" rotWithShape="0">
                    <a:prstClr val="black">
                      <a:alpha val="40000"/>
                    </a:prstClr>
                  </a:outerShdw>
                </a:effectLst>
              </a:rPr>
              <a:t>TOP 10 FASTEST DELIVERY</a:t>
            </a:r>
            <a:endParaRPr lang="en-IN"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'[---Capstone transaction 02-25---Final calculations.xlsx]Sheet1'!$BL$3</c:f>
              <c:strCache>
                <c:ptCount val="1"/>
                <c:pt idx="0">
                  <c:v>Average overall delivery time</c:v>
                </c:pt>
              </c:strCache>
            </c:strRef>
          </c:tx>
          <c:spPr>
            <a:solidFill>
              <a:schemeClr val="accent5">
                <a:lumMod val="75000"/>
              </a:schemeClr>
            </a:solidFill>
            <a:ln>
              <a:noFill/>
            </a:ln>
            <a:effectLst>
              <a:outerShdw blurRad="57150" dist="19050" dir="5400000" algn="ctr" rotWithShape="0">
                <a:srgbClr val="000000">
                  <a:alpha val="63000"/>
                </a:srgbClr>
              </a:outerShdw>
            </a:effectLst>
          </c:spPr>
          <c:invertIfNegative val="0"/>
          <c:dPt>
            <c:idx val="0"/>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36C-46E5-843E-E164DB401A6F}"/>
              </c:ext>
            </c:extLst>
          </c:dPt>
          <c:dPt>
            <c:idx val="1"/>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36C-46E5-843E-E164DB401A6F}"/>
              </c:ext>
            </c:extLst>
          </c:dPt>
          <c:dPt>
            <c:idx val="2"/>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36C-46E5-843E-E164DB401A6F}"/>
              </c:ext>
            </c:extLst>
          </c:dPt>
          <c:dPt>
            <c:idx val="3"/>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36C-46E5-843E-E164DB401A6F}"/>
              </c:ext>
            </c:extLst>
          </c:dPt>
          <c:dPt>
            <c:idx val="4"/>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936C-46E5-843E-E164DB401A6F}"/>
              </c:ext>
            </c:extLst>
          </c:dPt>
          <c:dPt>
            <c:idx val="5"/>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936C-46E5-843E-E164DB401A6F}"/>
              </c:ext>
            </c:extLst>
          </c:dPt>
          <c:dPt>
            <c:idx val="6"/>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936C-46E5-843E-E164DB401A6F}"/>
              </c:ext>
            </c:extLst>
          </c:dPt>
          <c:dPt>
            <c:idx val="7"/>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936C-46E5-843E-E164DB401A6F}"/>
              </c:ext>
            </c:extLst>
          </c:dPt>
          <c:dPt>
            <c:idx val="8"/>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936C-46E5-843E-E164DB401A6F}"/>
              </c:ext>
            </c:extLst>
          </c:dPt>
          <c:dPt>
            <c:idx val="9"/>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936C-46E5-843E-E164DB401A6F}"/>
              </c:ext>
            </c:extLst>
          </c:dPt>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'[---Capstone transaction 02-25---Final calculations.xlsx]Sheet1'!$BK$4:$BK$13</c:f>
              <c:strCache>
                <c:ptCount val="10"/>
                <c:pt idx="0">
                  <c:v>Bellandur, Ecospace</c:v>
                </c:pt>
                <c:pt idx="1">
                  <c:v>HSR Layout</c:v>
                </c:pt>
                <c:pt idx="2">
                  <c:v>ITI Layout</c:v>
                </c:pt>
                <c:pt idx="3">
                  <c:v>Bellandur, ETV</c:v>
                </c:pt>
                <c:pt idx="4">
                  <c:v>Bellandur, Green Glen</c:v>
                </c:pt>
                <c:pt idx="5">
                  <c:v>Harlur</c:v>
                </c:pt>
                <c:pt idx="6">
                  <c:v>Bomannahali - MicoLayout</c:v>
                </c:pt>
                <c:pt idx="7">
                  <c:v>Bellandur, Sarjapur Road</c:v>
                </c:pt>
                <c:pt idx="8">
                  <c:v>Kudlu</c:v>
                </c:pt>
                <c:pt idx="9">
                  <c:v>BTM Stage 1</c:v>
                </c:pt>
              </c:strCache>
            </c:strRef>
          </c:cat>
          <c:val>
            <c:numRef>
              <c:f>'[---Capstone transaction 02-25---Final calculations.xlsx]Sheet1'!$BL$4:$BL$13</c:f>
              <c:numCache>
                <c:formatCode>[$-F400]h:mm:ss\ AM/PM</c:formatCode>
                <c:ptCount val="10"/>
                <c:pt idx="0">
                  <c:v>1.480324074074074E-2</c:v>
                </c:pt>
                <c:pt idx="1">
                  <c:v>1.5608615950031476E-2</c:v>
                </c:pt>
                <c:pt idx="2">
                  <c:v>1.6183759777589315E-2</c:v>
                </c:pt>
                <c:pt idx="3">
                  <c:v>2.056712962962963E-2</c:v>
                </c:pt>
                <c:pt idx="4">
                  <c:v>2.1818260930103025E-2</c:v>
                </c:pt>
                <c:pt idx="5">
                  <c:v>2.2140440967787701E-2</c:v>
                </c:pt>
                <c:pt idx="6">
                  <c:v>2.2868698794772796E-2</c:v>
                </c:pt>
                <c:pt idx="7">
                  <c:v>2.2998275699168562E-2</c:v>
                </c:pt>
                <c:pt idx="8">
                  <c:v>2.3851919273642608E-2</c:v>
                </c:pt>
                <c:pt idx="9">
                  <c:v>2.3886846405228757E-2</c:v>
                </c:pt>
              </c:numCache>
            </c:numRef>
          </c:val>
          <c:extLst>
            <c:ext xmlns:c16="http://schemas.microsoft.com/office/drawing/2014/chart" uri="{C3380CC4-5D6E-409C-BE32-E72D297353CC}">
              <c16:uniqueId val="{00000014-936C-46E5-843E-E164DB401A6F}"/>
            </c:ext>
          </c:extLst>
        </c:ser>
        <c:dLbls>
          <c:showLegendKey val="0"/>
          <c:showVal val="0"/>
          <c:showCatName val="0"/>
          <c:showSerName val="0"/>
          <c:showPercent val="0"/>
          <c:showBubbleSize val="0"/>
        </c:dLbls>
        <c:gapWidth val="100"/>
        <c:axId val="1493552159"/>
        <c:axId val="1798478831"/>
      </c:barChart>
      <c:valAx>
        <c:axId val="1798478831"/>
        <c:scaling>
          <c:orientation val="minMax"/>
        </c:scaling>
        <c:delete val="0"/>
        <c:axPos val="b"/>
        <c:majorGridlines>
          <c:spPr>
            <a:ln w="9525" cap="flat" cmpd="sng" algn="ctr">
              <a:solidFill>
                <a:schemeClr val="lt1">
                  <a:lumMod val="95000"/>
                  <a:alpha val="10000"/>
                </a:schemeClr>
              </a:solidFill>
              <a:round/>
            </a:ln>
            <a:effectLst/>
          </c:spPr>
        </c:majorGridlines>
        <c:numFmt formatCode="[$-F400]h:mm:ss\ AM/PM"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93552159"/>
        <c:crosses val="autoZero"/>
        <c:crossBetween val="between"/>
      </c:valAx>
      <c:catAx>
        <c:axId val="1493552159"/>
        <c:scaling>
          <c:orientation val="minMax"/>
        </c:scaling>
        <c:delete val="0"/>
        <c:axPos val="l"/>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847883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AREAS</a:t>
            </a:r>
            <a:r>
              <a:rPr lang="en-IN" baseline="0"/>
              <a:t> WITH DELAYED DELIVERY</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'[---Capstone transaction 02-25---Final calculations.xlsx]Sheet1'!$BL$3</c:f>
              <c:strCache>
                <c:ptCount val="1"/>
                <c:pt idx="0">
                  <c:v>Average overall delivery time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invertIfNegative val="0"/>
          <c:dPt>
            <c:idx val="0"/>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1-FA29-4B63-B703-13A527F64F2E}"/>
              </c:ext>
            </c:extLst>
          </c:dPt>
          <c:dPt>
            <c:idx val="1"/>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3-FA29-4B63-B703-13A527F64F2E}"/>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5-FA29-4B63-B703-13A527F64F2E}"/>
              </c:ext>
            </c:extLst>
          </c:dPt>
          <c:dPt>
            <c:idx val="3"/>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7-FA29-4B63-B703-13A527F64F2E}"/>
              </c:ext>
            </c:extLst>
          </c:dPt>
          <c:dPt>
            <c:idx val="4"/>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9-FA29-4B63-B703-13A527F64F2E}"/>
              </c:ext>
            </c:extLst>
          </c:dPt>
          <c:dPt>
            <c:idx val="5"/>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B-FA29-4B63-B703-13A527F64F2E}"/>
              </c:ext>
            </c:extLst>
          </c:dPt>
          <c:dPt>
            <c:idx val="6"/>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D-FA29-4B63-B703-13A527F64F2E}"/>
              </c:ext>
            </c:extLst>
          </c:dPt>
          <c:dPt>
            <c:idx val="7"/>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0F-FA29-4B63-B703-13A527F64F2E}"/>
              </c:ext>
            </c:extLst>
          </c:dPt>
          <c:dPt>
            <c:idx val="8"/>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11-FA29-4B63-B703-13A527F64F2E}"/>
              </c:ext>
            </c:extLst>
          </c:dPt>
          <c:dPt>
            <c:idx val="9"/>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prst="relaxedInset"/>
              </a:sp3d>
            </c:spPr>
            <c:extLst>
              <c:ext xmlns:c16="http://schemas.microsoft.com/office/drawing/2014/chart" uri="{C3380CC4-5D6E-409C-BE32-E72D297353CC}">
                <c16:uniqueId val="{00000013-FA29-4B63-B703-13A527F64F2E}"/>
              </c:ext>
            </c:extLst>
          </c:dPt>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'[---Capstone transaction 02-25---Final calculations.xlsx]Sheet1'!$BK$4:$BK$13</c:f>
              <c:strCache>
                <c:ptCount val="10"/>
                <c:pt idx="0">
                  <c:v>Mahadevapura</c:v>
                </c:pt>
                <c:pt idx="1">
                  <c:v>Brookefield</c:v>
                </c:pt>
                <c:pt idx="2">
                  <c:v>Vimanapura</c:v>
                </c:pt>
                <c:pt idx="3">
                  <c:v>Pattandur</c:v>
                </c:pt>
                <c:pt idx="4">
                  <c:v>CV Raman Nagar</c:v>
                </c:pt>
                <c:pt idx="5">
                  <c:v>Richmond Town</c:v>
                </c:pt>
                <c:pt idx="6">
                  <c:v>JP Nagar Phase 8-9</c:v>
                </c:pt>
                <c:pt idx="7">
                  <c:v>Domlur, EGL</c:v>
                </c:pt>
                <c:pt idx="8">
                  <c:v>Basavanagudi</c:v>
                </c:pt>
                <c:pt idx="9">
                  <c:v>Kumaraswamy Layout</c:v>
                </c:pt>
              </c:strCache>
            </c:strRef>
          </c:cat>
          <c:val>
            <c:numRef>
              <c:f>'[---Capstone transaction 02-25---Final calculations.xlsx]Sheet1'!$BL$4:$BL$13</c:f>
              <c:numCache>
                <c:formatCode>[$-F400]h:mm:ss\ AM/PM</c:formatCode>
                <c:ptCount val="10"/>
                <c:pt idx="0">
                  <c:v>0.10185185185185186</c:v>
                </c:pt>
                <c:pt idx="1">
                  <c:v>6.3356481481481486E-2</c:v>
                </c:pt>
                <c:pt idx="2">
                  <c:v>5.2407407407407403E-2</c:v>
                </c:pt>
                <c:pt idx="3">
                  <c:v>4.9444444444444437E-2</c:v>
                </c:pt>
                <c:pt idx="4">
                  <c:v>4.4409722222222225E-2</c:v>
                </c:pt>
                <c:pt idx="5">
                  <c:v>4.4021990740740737E-2</c:v>
                </c:pt>
                <c:pt idx="6">
                  <c:v>4.130787037037037E-2</c:v>
                </c:pt>
                <c:pt idx="7">
                  <c:v>4.1006944444444443E-2</c:v>
                </c:pt>
                <c:pt idx="8">
                  <c:v>4.0150462962962964E-2</c:v>
                </c:pt>
                <c:pt idx="9">
                  <c:v>3.9592013888888888E-2</c:v>
                </c:pt>
              </c:numCache>
            </c:numRef>
          </c:val>
          <c:extLst>
            <c:ext xmlns:c16="http://schemas.microsoft.com/office/drawing/2014/chart" uri="{C3380CC4-5D6E-409C-BE32-E72D297353CC}">
              <c16:uniqueId val="{00000014-FA29-4B63-B703-13A527F64F2E}"/>
            </c:ext>
          </c:extLst>
        </c:ser>
        <c:dLbls>
          <c:showLegendKey val="0"/>
          <c:showVal val="0"/>
          <c:showCatName val="0"/>
          <c:showSerName val="0"/>
          <c:showPercent val="0"/>
          <c:showBubbleSize val="0"/>
        </c:dLbls>
        <c:gapWidth val="100"/>
        <c:axId val="1067841839"/>
        <c:axId val="1493226415"/>
      </c:barChart>
      <c:valAx>
        <c:axId val="1493226415"/>
        <c:scaling>
          <c:orientation val="minMax"/>
        </c:scaling>
        <c:delete val="0"/>
        <c:axPos val="b"/>
        <c:majorGridlines>
          <c:spPr>
            <a:ln w="9525" cap="flat" cmpd="sng" algn="ctr">
              <a:solidFill>
                <a:schemeClr val="lt1">
                  <a:lumMod val="95000"/>
                  <a:alpha val="10000"/>
                </a:schemeClr>
              </a:solidFill>
              <a:round/>
            </a:ln>
            <a:effectLst/>
          </c:spPr>
        </c:majorGridlines>
        <c:numFmt formatCode="[$-F400]h:mm:ss\ AM/PM"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67841839"/>
        <c:crosses val="autoZero"/>
        <c:crossBetween val="between"/>
      </c:valAx>
      <c:catAx>
        <c:axId val="1067841839"/>
        <c:scaling>
          <c:orientation val="minMax"/>
        </c:scaling>
        <c:delete val="0"/>
        <c:axPos val="l"/>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149322641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transaction 02-25---Final calculations.xlsx]Delivery analysis!PivotTable6</c:name>
    <c:fmtId val="-1"/>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'Delivery analysis'!$B$86</c:f>
              <c:strCache>
                <c:ptCount val="1"/>
                <c:pt idx="0">
                  <c:v>Total</c:v>
                </c:pt>
              </c:strCache>
            </c:strRef>
          </c:tx>
          <c:spPr>
            <a:solidFill>
              <a:schemeClr val="accent1">
                <a:lumMod val="40000"/>
                <a:lumOff val="60000"/>
              </a:schemeClr>
            </a:solidFill>
            <a:ln>
              <a:noFill/>
            </a:ln>
            <a:effectLst>
              <a:outerShdw blurRad="57150" dist="19050" dir="5400000" algn="ctr" rotWithShape="0">
                <a:srgbClr val="000000">
                  <a:alpha val="63000"/>
                </a:srgbClr>
              </a:outerShdw>
            </a:effectLst>
            <a:sp3d/>
          </c:spPr>
          <c:invertIfNegative val="0"/>
          <c:dLbls>
            <c:spPr>
              <a:solidFill>
                <a:srgbClr val="FFFFFF"/>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'Delivery analysis'!$A$87:$A$92</c:f>
              <c:strCache>
                <c:ptCount val="5"/>
                <c:pt idx="0">
                  <c:v>Afternoon</c:v>
                </c:pt>
                <c:pt idx="1">
                  <c:v>Evening</c:v>
                </c:pt>
                <c:pt idx="2">
                  <c:v>Late Night</c:v>
                </c:pt>
                <c:pt idx="3">
                  <c:v>Morning</c:v>
                </c:pt>
                <c:pt idx="4">
                  <c:v>Night</c:v>
                </c:pt>
              </c:strCache>
            </c:strRef>
          </c:cat>
          <c:val>
            <c:numRef>
              <c:f>'Delivery analysis'!$B$87:$B$92</c:f>
              <c:numCache>
                <c:formatCode>h:mm:ss</c:formatCode>
                <c:ptCount val="5"/>
                <c:pt idx="0">
                  <c:v>1.7903596130823613E-2</c:v>
                </c:pt>
                <c:pt idx="1">
                  <c:v>1.7750579442788947E-2</c:v>
                </c:pt>
                <c:pt idx="2">
                  <c:v>1.214280897426877E-2</c:v>
                </c:pt>
                <c:pt idx="3">
                  <c:v>1.7438557917417732E-2</c:v>
                </c:pt>
                <c:pt idx="4">
                  <c:v>1.5629117613359601E-2</c:v>
                </c:pt>
              </c:numCache>
            </c:numRef>
          </c:val>
          <c:extLst>
            <c:ext xmlns:c16="http://schemas.microsoft.com/office/drawing/2014/chart" uri="{C3380CC4-5D6E-409C-BE32-E72D297353CC}">
              <c16:uniqueId val="{00000000-191F-4CF9-B173-3F2C66B516AD}"/>
            </c:ext>
          </c:extLst>
        </c:ser>
        <c:dLbls>
          <c:showLegendKey val="0"/>
          <c:showVal val="0"/>
          <c:showCatName val="0"/>
          <c:showSerName val="0"/>
          <c:showPercent val="0"/>
          <c:showBubbleSize val="0"/>
        </c:dLbls>
        <c:gapWidth val="150"/>
        <c:shape val="box"/>
        <c:axId val="720685680"/>
        <c:axId val="2091175696"/>
        <c:axId val="0"/>
      </c:bar3DChart>
      <c:catAx>
        <c:axId val="7206856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1175696"/>
        <c:crosses val="autoZero"/>
        <c:auto val="1"/>
        <c:lblAlgn val="ctr"/>
        <c:lblOffset val="100"/>
        <c:noMultiLvlLbl val="0"/>
      </c:catAx>
      <c:valAx>
        <c:axId val="2091175696"/>
        <c:scaling>
          <c:orientation val="minMax"/>
        </c:scaling>
        <c:delete val="0"/>
        <c:axPos val="b"/>
        <c:majorGridlines>
          <c:spPr>
            <a:ln w="9525" cap="flat" cmpd="sng" algn="ctr">
              <a:solidFill>
                <a:schemeClr val="dk1">
                  <a:lumMod val="50000"/>
                  <a:lumOff val="50000"/>
                </a:schemeClr>
              </a:solidFill>
              <a:round/>
            </a:ln>
            <a:effectLst/>
          </c:spPr>
        </c:majorGridlines>
        <c:numFmt formatCode="h:mm:ss"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20685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'[---Capstone transaction 02-25---Final calculations.xlsx]Sheet1'!$AM$2</c:f>
              <c:strCache>
                <c:ptCount val="1"/>
                <c:pt idx="0">
                  <c:v>Grand 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'[---Capstone transaction 02-25---Final calculations.xlsx]Sheet1'!$AL$3:$AL$19</c:f>
              <c:strCache>
                <c:ptCount val="17"/>
                <c:pt idx="0">
                  <c:v>HSR Layout</c:v>
                </c:pt>
                <c:pt idx="1">
                  <c:v>ITI Layout</c:v>
                </c:pt>
                <c:pt idx="2">
                  <c:v>Harlur</c:v>
                </c:pt>
                <c:pt idx="3">
                  <c:v>Bomannahali - MicoLayout</c:v>
                </c:pt>
                <c:pt idx="4">
                  <c:v>Kudlu</c:v>
                </c:pt>
                <c:pt idx="5">
                  <c:v>Koramangala, Ejipura</c:v>
                </c:pt>
                <c:pt idx="6">
                  <c:v>Bellandur, Sarjapur Road</c:v>
                </c:pt>
                <c:pt idx="7">
                  <c:v>Bellandur, Green Glen</c:v>
                </c:pt>
                <c:pt idx="8">
                  <c:v>Manipal County</c:v>
                </c:pt>
                <c:pt idx="9">
                  <c:v>Bellandur, APR</c:v>
                </c:pt>
                <c:pt idx="10">
                  <c:v>Bommanahalli</c:v>
                </c:pt>
                <c:pt idx="11">
                  <c:v>Akshaya Nagar</c:v>
                </c:pt>
                <c:pt idx="12">
                  <c:v>BTM Stage 1</c:v>
                </c:pt>
                <c:pt idx="13">
                  <c:v>Bellandur - Off Sarjapur Road</c:v>
                </c:pt>
                <c:pt idx="14">
                  <c:v>BTM Stage 2</c:v>
                </c:pt>
                <c:pt idx="15">
                  <c:v>Sarjapur Road</c:v>
                </c:pt>
                <c:pt idx="16">
                  <c:v>Kadubeesanhali, Prestige</c:v>
                </c:pt>
              </c:strCache>
            </c:strRef>
          </c:cat>
          <c:val>
            <c:numRef>
              <c:f>'[---Capstone transaction 02-25---Final calculations.xlsx]Sheet1'!$AM$3:$AM$19</c:f>
              <c:numCache>
                <c:formatCode>_ * #,##0_ ;_ * \-#,##0_ ;_ * "-"??_ ;_ @_ </c:formatCode>
                <c:ptCount val="17"/>
                <c:pt idx="0">
                  <c:v>283891</c:v>
                </c:pt>
                <c:pt idx="1">
                  <c:v>65455</c:v>
                </c:pt>
                <c:pt idx="2">
                  <c:v>26690</c:v>
                </c:pt>
                <c:pt idx="3">
                  <c:v>21202</c:v>
                </c:pt>
                <c:pt idx="4">
                  <c:v>16692</c:v>
                </c:pt>
                <c:pt idx="5">
                  <c:v>7995</c:v>
                </c:pt>
                <c:pt idx="6">
                  <c:v>6816</c:v>
                </c:pt>
                <c:pt idx="7">
                  <c:v>4813</c:v>
                </c:pt>
                <c:pt idx="8">
                  <c:v>4656</c:v>
                </c:pt>
                <c:pt idx="9">
                  <c:v>2970</c:v>
                </c:pt>
                <c:pt idx="10">
                  <c:v>2642</c:v>
                </c:pt>
                <c:pt idx="11">
                  <c:v>2505</c:v>
                </c:pt>
                <c:pt idx="12">
                  <c:v>2485</c:v>
                </c:pt>
                <c:pt idx="13">
                  <c:v>2353</c:v>
                </c:pt>
                <c:pt idx="14">
                  <c:v>1788</c:v>
                </c:pt>
                <c:pt idx="15">
                  <c:v>1381</c:v>
                </c:pt>
                <c:pt idx="16">
                  <c:v>1099</c:v>
                </c:pt>
              </c:numCache>
            </c:numRef>
          </c:val>
          <c:extLst>
            <c:ext xmlns:c16="http://schemas.microsoft.com/office/drawing/2014/chart" uri="{C3380CC4-5D6E-409C-BE32-E72D297353CC}">
              <c16:uniqueId val="{00000000-4ACF-478B-A4AB-F2C78B30537E}"/>
            </c:ext>
          </c:extLst>
        </c:ser>
        <c:dLbls>
          <c:showLegendKey val="0"/>
          <c:showVal val="1"/>
          <c:showCatName val="0"/>
          <c:showSerName val="0"/>
          <c:showPercent val="0"/>
          <c:showBubbleSize val="0"/>
        </c:dLbls>
        <c:gapWidth val="182"/>
        <c:axId val="2037789984"/>
        <c:axId val="2091176192"/>
      </c:barChart>
      <c:lineChart>
        <c:grouping val="standard"/>
        <c:varyColors val="0"/>
        <c:ser>
          <c:idx val="1"/>
          <c:order val="1"/>
          <c:tx>
            <c:strRef>
              <c:f>'[---Capstone transaction 02-25---Final calculations.xlsx]Sheet1'!$AN$2</c:f>
              <c:strCache>
                <c:ptCount val="1"/>
                <c:pt idx="0">
                  <c:v>Grand Total2</c:v>
                </c:pt>
              </c:strCache>
            </c:strRef>
          </c:tx>
          <c:spPr>
            <a:ln w="19050" cap="rnd" cmpd="thickThin">
              <a:solidFill>
                <a:schemeClr val="accent5">
                  <a:lumMod val="40000"/>
                  <a:lumOff val="60000"/>
                </a:schemeClr>
              </a:solidFill>
              <a:prstDash val="sysDot"/>
              <a:round/>
            </a:ln>
            <a:effectLst>
              <a:outerShdw blurRad="57150" dist="19050" dir="5400000" algn="ctr" rotWithShape="0">
                <a:srgbClr val="000000">
                  <a:alpha val="63000"/>
                </a:srgbClr>
              </a:outerShdw>
            </a:effectLst>
          </c:spPr>
          <c:marker>
            <c:symbol val="none"/>
          </c:marker>
          <c:dLbls>
            <c:dLbl>
              <c:idx val="0"/>
              <c:layout>
                <c:manualLayout>
                  <c:x val="9.7014006533944746E-3"/>
                  <c:y val="-2.93235836189739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889-4E8D-A29B-723F864231C0}"/>
                </c:ext>
              </c:extLst>
            </c:dLbl>
            <c:dLbl>
              <c:idx val="1"/>
              <c:layout>
                <c:manualLayout>
                  <c:x val="-8.2388779418274879E-3"/>
                  <c:y val="-2.71502620820420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889-4E8D-A29B-723F864231C0}"/>
                </c:ext>
              </c:extLst>
            </c:dLbl>
            <c:dLbl>
              <c:idx val="3"/>
              <c:layout>
                <c:manualLayout>
                  <c:x val="-1.993608468659069E-2"/>
                  <c:y val="-5.32301205252251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889-4E8D-A29B-723F864231C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'[---Capstone transaction 02-25---Final calculations.xlsx]Sheet1'!$AL$3:$AL$19</c:f>
              <c:strCache>
                <c:ptCount val="17"/>
                <c:pt idx="0">
                  <c:v>HSR Layout</c:v>
                </c:pt>
                <c:pt idx="1">
                  <c:v>ITI Layout</c:v>
                </c:pt>
                <c:pt idx="2">
                  <c:v>Harlur</c:v>
                </c:pt>
                <c:pt idx="3">
                  <c:v>Bomannahali - MicoLayout</c:v>
                </c:pt>
                <c:pt idx="4">
                  <c:v>Kudlu</c:v>
                </c:pt>
                <c:pt idx="5">
                  <c:v>Koramangala, Ejipura</c:v>
                </c:pt>
                <c:pt idx="6">
                  <c:v>Bellandur, Sarjapur Road</c:v>
                </c:pt>
                <c:pt idx="7">
                  <c:v>Bellandur, Green Glen</c:v>
                </c:pt>
                <c:pt idx="8">
                  <c:v>Manipal County</c:v>
                </c:pt>
                <c:pt idx="9">
                  <c:v>Bellandur, APR</c:v>
                </c:pt>
                <c:pt idx="10">
                  <c:v>Bommanahalli</c:v>
                </c:pt>
                <c:pt idx="11">
                  <c:v>Akshaya Nagar</c:v>
                </c:pt>
                <c:pt idx="12">
                  <c:v>BTM Stage 1</c:v>
                </c:pt>
                <c:pt idx="13">
                  <c:v>Bellandur - Off Sarjapur Road</c:v>
                </c:pt>
                <c:pt idx="14">
                  <c:v>BTM Stage 2</c:v>
                </c:pt>
                <c:pt idx="15">
                  <c:v>Sarjapur Road</c:v>
                </c:pt>
                <c:pt idx="16">
                  <c:v>Kadubeesanhali, Prestige</c:v>
                </c:pt>
              </c:strCache>
            </c:strRef>
          </c:cat>
          <c:val>
            <c:numRef>
              <c:f>'[---Capstone transaction 02-25---Final calculations.xlsx]Sheet1'!$AN$3:$AN$19</c:f>
              <c:numCache>
                <c:formatCode>_ * #,##0_ ;_ * \-#,##0_ ;_ * "-"??_ ;_ @_ </c:formatCode>
                <c:ptCount val="17"/>
                <c:pt idx="0">
                  <c:v>15657</c:v>
                </c:pt>
                <c:pt idx="1">
                  <c:v>3946</c:v>
                </c:pt>
                <c:pt idx="2">
                  <c:v>1309</c:v>
                </c:pt>
                <c:pt idx="3">
                  <c:v>551</c:v>
                </c:pt>
                <c:pt idx="4">
                  <c:v>518</c:v>
                </c:pt>
                <c:pt idx="5">
                  <c:v>160</c:v>
                </c:pt>
                <c:pt idx="6">
                  <c:v>134</c:v>
                </c:pt>
                <c:pt idx="7">
                  <c:v>98</c:v>
                </c:pt>
                <c:pt idx="8">
                  <c:v>80</c:v>
                </c:pt>
                <c:pt idx="9">
                  <c:v>52</c:v>
                </c:pt>
                <c:pt idx="10">
                  <c:v>44</c:v>
                </c:pt>
                <c:pt idx="11">
                  <c:v>35</c:v>
                </c:pt>
                <c:pt idx="12">
                  <c:v>32</c:v>
                </c:pt>
                <c:pt idx="13">
                  <c:v>29</c:v>
                </c:pt>
                <c:pt idx="14">
                  <c:v>21</c:v>
                </c:pt>
                <c:pt idx="15">
                  <c:v>20</c:v>
                </c:pt>
                <c:pt idx="16">
                  <c:v>11</c:v>
                </c:pt>
              </c:numCache>
            </c:numRef>
          </c:val>
          <c:smooth val="0"/>
          <c:extLst>
            <c:ext xmlns:c16="http://schemas.microsoft.com/office/drawing/2014/chart" uri="{C3380CC4-5D6E-409C-BE32-E72D297353CC}">
              <c16:uniqueId val="{00000004-4ACF-478B-A4AB-F2C78B30537E}"/>
            </c:ext>
          </c:extLst>
        </c:ser>
        <c:dLbls>
          <c:showLegendKey val="0"/>
          <c:showVal val="0"/>
          <c:showCatName val="0"/>
          <c:showSerName val="0"/>
          <c:showPercent val="0"/>
          <c:showBubbleSize val="0"/>
        </c:dLbls>
        <c:marker val="1"/>
        <c:smooth val="0"/>
        <c:axId val="1710946944"/>
        <c:axId val="17173567"/>
      </c:lineChart>
      <c:catAx>
        <c:axId val="20377899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540000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1176192"/>
        <c:crosses val="autoZero"/>
        <c:auto val="1"/>
        <c:lblAlgn val="ctr"/>
        <c:lblOffset val="100"/>
        <c:noMultiLvlLbl val="0"/>
      </c:catAx>
      <c:valAx>
        <c:axId val="2091176192"/>
        <c:scaling>
          <c:orientation val="minMax"/>
        </c:scaling>
        <c:delete val="0"/>
        <c:axPos val="l"/>
        <c:majorGridlines>
          <c:spPr>
            <a:ln w="9525" cap="flat" cmpd="sng" algn="ctr">
              <a:solidFill>
                <a:schemeClr val="lt1">
                  <a:lumMod val="95000"/>
                  <a:alpha val="10000"/>
                </a:schemeClr>
              </a:soli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37789984"/>
        <c:crosses val="autoZero"/>
        <c:crossBetween val="between"/>
      </c:valAx>
      <c:valAx>
        <c:axId val="17173567"/>
        <c:scaling>
          <c:orientation val="minMax"/>
        </c:scaling>
        <c:delete val="0"/>
        <c:axPos val="r"/>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710946944"/>
        <c:crosses val="max"/>
        <c:crossBetween val="between"/>
      </c:valAx>
      <c:catAx>
        <c:axId val="1710946944"/>
        <c:scaling>
          <c:orientation val="minMax"/>
        </c:scaling>
        <c:delete val="1"/>
        <c:axPos val="b"/>
        <c:numFmt formatCode="General" sourceLinked="1"/>
        <c:majorTickMark val="none"/>
        <c:minorTickMark val="none"/>
        <c:tickLblPos val="nextTo"/>
        <c:crossAx val="1717356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transaction 02-25---Final calculations.xlsx]Sheet1!PivotTable24</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Sheet1!$S$22</c:f>
              <c:strCache>
                <c:ptCount val="1"/>
                <c:pt idx="0">
                  <c:v>Total</c:v>
                </c:pt>
              </c:strCache>
            </c:strRef>
          </c:tx>
          <c:spPr>
            <a:ln w="34925" cap="rnd">
              <a:solidFill>
                <a:schemeClr val="accent2">
                  <a:lumMod val="40000"/>
                  <a:lumOff val="6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s>
            <c:delete val="1"/>
          </c:dLbls>
          <c:cat>
            <c:multiLvlStrRef>
              <c:f>Sheet1!$Q$23:$R$68</c:f>
              <c:multiLvlStrCache>
                <c:ptCount val="45"/>
                <c:lvl>
                  <c:pt idx="0">
                    <c:v>January</c:v>
                  </c:pt>
                  <c:pt idx="1">
                    <c:v>February</c:v>
                  </c:pt>
                  <c:pt idx="2">
                    <c:v>March</c:v>
                  </c:pt>
                  <c:pt idx="3">
                    <c:v>April</c:v>
                  </c:pt>
                  <c:pt idx="4">
                    <c:v>May</c:v>
                  </c:pt>
                  <c:pt idx="5">
                    <c:v>June</c:v>
                  </c:pt>
                  <c:pt idx="6">
                    <c:v>July</c:v>
                  </c:pt>
                  <c:pt idx="7">
                    <c:v>August</c:v>
                  </c:pt>
                  <c:pt idx="8">
                    <c:v>September</c:v>
                  </c:pt>
                  <c:pt idx="9">
                    <c:v>January</c:v>
                  </c:pt>
                  <c:pt idx="10">
                    <c:v>February</c:v>
                  </c:pt>
                  <c:pt idx="11">
                    <c:v>March</c:v>
                  </c:pt>
                  <c:pt idx="12">
                    <c:v>April</c:v>
                  </c:pt>
                  <c:pt idx="13">
                    <c:v>May</c:v>
                  </c:pt>
                  <c:pt idx="14">
                    <c:v>June</c:v>
                  </c:pt>
                  <c:pt idx="15">
                    <c:v>July</c:v>
                  </c:pt>
                  <c:pt idx="16">
                    <c:v>August</c:v>
                  </c:pt>
                  <c:pt idx="17">
                    <c:v>September</c:v>
                  </c:pt>
                  <c:pt idx="18">
                    <c:v>January</c:v>
                  </c:pt>
                  <c:pt idx="19">
                    <c:v>February</c:v>
                  </c:pt>
                  <c:pt idx="20">
                    <c:v>March</c:v>
                  </c:pt>
                  <c:pt idx="21">
                    <c:v>April</c:v>
                  </c:pt>
                  <c:pt idx="22">
                    <c:v>May</c:v>
                  </c:pt>
                  <c:pt idx="23">
                    <c:v>June</c:v>
                  </c:pt>
                  <c:pt idx="24">
                    <c:v>July</c:v>
                  </c:pt>
                  <c:pt idx="25">
                    <c:v>August</c:v>
                  </c:pt>
                  <c:pt idx="26">
                    <c:v>September</c:v>
                  </c:pt>
                  <c:pt idx="27">
                    <c:v>January</c:v>
                  </c:pt>
                  <c:pt idx="28">
                    <c:v>February</c:v>
                  </c:pt>
                  <c:pt idx="29">
                    <c:v>March</c:v>
                  </c:pt>
                  <c:pt idx="30">
                    <c:v>April</c:v>
                  </c:pt>
                  <c:pt idx="31">
                    <c:v>May</c:v>
                  </c:pt>
                  <c:pt idx="32">
                    <c:v>June</c:v>
                  </c:pt>
                  <c:pt idx="33">
                    <c:v>July</c:v>
                  </c:pt>
                  <c:pt idx="34">
                    <c:v>August</c:v>
                  </c:pt>
                  <c:pt idx="35">
                    <c:v>September</c:v>
                  </c:pt>
                  <c:pt idx="36">
                    <c:v>January</c:v>
                  </c:pt>
                  <c:pt idx="37">
                    <c:v>February</c:v>
                  </c:pt>
                  <c:pt idx="38">
                    <c:v>March</c:v>
                  </c:pt>
                  <c:pt idx="39">
                    <c:v>April</c:v>
                  </c:pt>
                  <c:pt idx="40">
                    <c:v>May</c:v>
                  </c:pt>
                  <c:pt idx="41">
                    <c:v>June</c:v>
                  </c:pt>
                  <c:pt idx="42">
                    <c:v>July</c:v>
                  </c:pt>
                  <c:pt idx="43">
                    <c:v>August</c:v>
                  </c:pt>
                  <c:pt idx="44">
                    <c:v>September</c:v>
                  </c:pt>
                </c:lvl>
                <c:lvl>
                  <c:pt idx="0">
                    <c:v>Afternoon</c:v>
                  </c:pt>
                  <c:pt idx="9">
                    <c:v>Evening</c:v>
                  </c:pt>
                  <c:pt idx="18">
                    <c:v>Late Night</c:v>
                  </c:pt>
                  <c:pt idx="27">
                    <c:v>Morning</c:v>
                  </c:pt>
                  <c:pt idx="36">
                    <c:v>Night</c:v>
                  </c:pt>
                </c:lvl>
              </c:multiLvlStrCache>
            </c:multiLvlStrRef>
          </c:cat>
          <c:val>
            <c:numRef>
              <c:f>Sheet1!$S$23:$S$68</c:f>
              <c:numCache>
                <c:formatCode>##.##"%"</c:formatCode>
                <c:ptCount val="45"/>
                <c:pt idx="0">
                  <c:v>9.3279371921598297</c:v>
                </c:pt>
                <c:pt idx="1">
                  <c:v>7.7695190902738078</c:v>
                </c:pt>
                <c:pt idx="2">
                  <c:v>7.5298605045404505</c:v>
                </c:pt>
                <c:pt idx="3">
                  <c:v>7.8114113492401591</c:v>
                </c:pt>
                <c:pt idx="4">
                  <c:v>4.8922668723083058</c:v>
                </c:pt>
                <c:pt idx="5">
                  <c:v>5.1643210462641083</c:v>
                </c:pt>
                <c:pt idx="6">
                  <c:v>4.3337681331277915</c:v>
                </c:pt>
                <c:pt idx="7">
                  <c:v>2.5903019935522074</c:v>
                </c:pt>
                <c:pt idx="8">
                  <c:v>1.733634462754776</c:v>
                </c:pt>
                <c:pt idx="9">
                  <c:v>10.220631968505424</c:v>
                </c:pt>
                <c:pt idx="10">
                  <c:v>8.6888467934864781</c:v>
                </c:pt>
                <c:pt idx="11">
                  <c:v>8.3493957472846869</c:v>
                </c:pt>
                <c:pt idx="12">
                  <c:v>7.9930346189832617</c:v>
                </c:pt>
                <c:pt idx="13">
                  <c:v>5.6391986738316122</c:v>
                </c:pt>
                <c:pt idx="14">
                  <c:v>5.3805064403799996</c:v>
                </c:pt>
                <c:pt idx="15">
                  <c:v>5.1399101115143768</c:v>
                </c:pt>
                <c:pt idx="16">
                  <c:v>2.2203074208987408</c:v>
                </c:pt>
                <c:pt idx="17">
                  <c:v>1.7050889786261438</c:v>
                </c:pt>
                <c:pt idx="18">
                  <c:v>15.912886632373571</c:v>
                </c:pt>
                <c:pt idx="19">
                  <c:v>16.954260237780712</c:v>
                </c:pt>
                <c:pt idx="20">
                  <c:v>15.917784929261035</c:v>
                </c:pt>
                <c:pt idx="21">
                  <c:v>15.607065662964894</c:v>
                </c:pt>
                <c:pt idx="22">
                  <c:v>4.4204322200392925</c:v>
                </c:pt>
                <c:pt idx="23">
                  <c:v>12.678239305641661</c:v>
                </c:pt>
                <c:pt idx="24">
                  <c:v>12.91656882755631</c:v>
                </c:pt>
                <c:pt idx="25">
                  <c:v>7.7348765139297351</c:v>
                </c:pt>
                <c:pt idx="26">
                  <c:v>5.5858613607524559</c:v>
                </c:pt>
                <c:pt idx="27">
                  <c:v>10.821960411254619</c:v>
                </c:pt>
                <c:pt idx="28">
                  <c:v>10.100418977829797</c:v>
                </c:pt>
                <c:pt idx="29">
                  <c:v>8.5130637595324821</c:v>
                </c:pt>
                <c:pt idx="30">
                  <c:v>7.9106709224520957</c:v>
                </c:pt>
                <c:pt idx="31">
                  <c:v>4.9239384309759711</c:v>
                </c:pt>
                <c:pt idx="32">
                  <c:v>4.7312161248799978</c:v>
                </c:pt>
                <c:pt idx="33">
                  <c:v>5.0574893960107969</c:v>
                </c:pt>
                <c:pt idx="34">
                  <c:v>2.7805525893776384</c:v>
                </c:pt>
                <c:pt idx="35">
                  <c:v>1.8872996494214895</c:v>
                </c:pt>
                <c:pt idx="36">
                  <c:v>10.817578952249926</c:v>
                </c:pt>
                <c:pt idx="37">
                  <c:v>10.040261294182324</c:v>
                </c:pt>
                <c:pt idx="38">
                  <c:v>8.8928537890881767</c:v>
                </c:pt>
                <c:pt idx="39">
                  <c:v>9.4435322021528911</c:v>
                </c:pt>
                <c:pt idx="40">
                  <c:v>6.5003876970793488</c:v>
                </c:pt>
                <c:pt idx="41">
                  <c:v>6.3737914202572048</c:v>
                </c:pt>
                <c:pt idx="42">
                  <c:v>6.6869119330910536</c:v>
                </c:pt>
                <c:pt idx="43">
                  <c:v>2.8327008854270685</c:v>
                </c:pt>
                <c:pt idx="44">
                  <c:v>2.1728041244339225</c:v>
                </c:pt>
              </c:numCache>
            </c:numRef>
          </c:val>
          <c:smooth val="0"/>
          <c:extLst>
            <c:ext xmlns:c16="http://schemas.microsoft.com/office/drawing/2014/chart" uri="{C3380CC4-5D6E-409C-BE32-E72D297353CC}">
              <c16:uniqueId val="{00000000-02ED-4AFC-A084-78B5E7C9F555}"/>
            </c:ext>
          </c:extLst>
        </c:ser>
        <c:dLbls>
          <c:dLblPos val="ctr"/>
          <c:showLegendKey val="0"/>
          <c:showVal val="1"/>
          <c:showCatName val="0"/>
          <c:showSerName val="0"/>
          <c:showPercent val="0"/>
          <c:showBubbleSize val="0"/>
        </c:dLbls>
        <c:marker val="1"/>
        <c:smooth val="0"/>
        <c:axId val="899028224"/>
        <c:axId val="793925056"/>
      </c:lineChart>
      <c:catAx>
        <c:axId val="899028224"/>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3925056"/>
        <c:crosses val="autoZero"/>
        <c:auto val="1"/>
        <c:lblAlgn val="ctr"/>
        <c:lblOffset val="100"/>
        <c:noMultiLvlLbl val="0"/>
      </c:catAx>
      <c:valAx>
        <c:axId val="793925056"/>
        <c:scaling>
          <c:orientation val="minMax"/>
        </c:scaling>
        <c:delete val="0"/>
        <c:axPos val="l"/>
        <c:majorGridlines>
          <c:spPr>
            <a:ln w="9525" cap="flat" cmpd="sng" algn="ctr">
              <a:solidFill>
                <a:schemeClr val="lt1">
                  <a:lumMod val="95000"/>
                  <a:alpha val="10000"/>
                </a:schemeClr>
              </a:solidFill>
              <a:round/>
            </a:ln>
            <a:effectLst/>
          </c:spPr>
        </c:majorGridlines>
        <c:numFmt formatCode="##.##&quot;%&quot;"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99028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transaction 02-25---Final calculations.xlsx]Sheet1!PivotTable25</c:name>
    <c:fmtId val="-1"/>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Sheet1!$O$3</c:f>
              <c:strCache>
                <c:ptCount val="1"/>
                <c:pt idx="0">
                  <c:v>Total</c:v>
                </c:pt>
              </c:strCache>
            </c:strRef>
          </c:tx>
          <c:spPr>
            <a:ln w="34925" cap="rnd">
              <a:solidFill>
                <a:schemeClr val="accent3">
                  <a:lumMod val="60000"/>
                  <a:lumOff val="40000"/>
                </a:schemeClr>
              </a:solidFill>
              <a:round/>
            </a:ln>
            <a:effectLst>
              <a:outerShdw blurRad="57150" dist="19050" dir="5400000" algn="ctr" rotWithShape="0">
                <a:srgbClr val="000000">
                  <a:alpha val="63000"/>
                </a:srgbClr>
              </a:outerShdw>
            </a:effectLst>
          </c:spPr>
          <c:marker>
            <c:symbol val="none"/>
          </c:marker>
          <c:cat>
            <c:multiLvlStrRef>
              <c:f>Sheet1!$M$4:$N$49</c:f>
              <c:multiLvlStrCache>
                <c:ptCount val="45"/>
                <c:lvl>
                  <c:pt idx="0">
                    <c:v>January</c:v>
                  </c:pt>
                  <c:pt idx="1">
                    <c:v>February</c:v>
                  </c:pt>
                  <c:pt idx="2">
                    <c:v>March</c:v>
                  </c:pt>
                  <c:pt idx="3">
                    <c:v>April</c:v>
                  </c:pt>
                  <c:pt idx="4">
                    <c:v>May</c:v>
                  </c:pt>
                  <c:pt idx="5">
                    <c:v>June</c:v>
                  </c:pt>
                  <c:pt idx="6">
                    <c:v>July</c:v>
                  </c:pt>
                  <c:pt idx="7">
                    <c:v>August</c:v>
                  </c:pt>
                  <c:pt idx="8">
                    <c:v>September</c:v>
                  </c:pt>
                  <c:pt idx="9">
                    <c:v>January</c:v>
                  </c:pt>
                  <c:pt idx="10">
                    <c:v>February</c:v>
                  </c:pt>
                  <c:pt idx="11">
                    <c:v>March</c:v>
                  </c:pt>
                  <c:pt idx="12">
                    <c:v>April</c:v>
                  </c:pt>
                  <c:pt idx="13">
                    <c:v>May</c:v>
                  </c:pt>
                  <c:pt idx="14">
                    <c:v>June</c:v>
                  </c:pt>
                  <c:pt idx="15">
                    <c:v>July</c:v>
                  </c:pt>
                  <c:pt idx="16">
                    <c:v>August</c:v>
                  </c:pt>
                  <c:pt idx="17">
                    <c:v>September</c:v>
                  </c:pt>
                  <c:pt idx="18">
                    <c:v>January</c:v>
                  </c:pt>
                  <c:pt idx="19">
                    <c:v>February</c:v>
                  </c:pt>
                  <c:pt idx="20">
                    <c:v>March</c:v>
                  </c:pt>
                  <c:pt idx="21">
                    <c:v>April</c:v>
                  </c:pt>
                  <c:pt idx="22">
                    <c:v>May</c:v>
                  </c:pt>
                  <c:pt idx="23">
                    <c:v>June</c:v>
                  </c:pt>
                  <c:pt idx="24">
                    <c:v>July</c:v>
                  </c:pt>
                  <c:pt idx="25">
                    <c:v>August</c:v>
                  </c:pt>
                  <c:pt idx="26">
                    <c:v>September</c:v>
                  </c:pt>
                  <c:pt idx="27">
                    <c:v>January</c:v>
                  </c:pt>
                  <c:pt idx="28">
                    <c:v>February</c:v>
                  </c:pt>
                  <c:pt idx="29">
                    <c:v>March</c:v>
                  </c:pt>
                  <c:pt idx="30">
                    <c:v>April</c:v>
                  </c:pt>
                  <c:pt idx="31">
                    <c:v>May</c:v>
                  </c:pt>
                  <c:pt idx="32">
                    <c:v>June</c:v>
                  </c:pt>
                  <c:pt idx="33">
                    <c:v>July</c:v>
                  </c:pt>
                  <c:pt idx="34">
                    <c:v>August</c:v>
                  </c:pt>
                  <c:pt idx="35">
                    <c:v>September</c:v>
                  </c:pt>
                  <c:pt idx="36">
                    <c:v>January</c:v>
                  </c:pt>
                  <c:pt idx="37">
                    <c:v>February</c:v>
                  </c:pt>
                  <c:pt idx="38">
                    <c:v>March</c:v>
                  </c:pt>
                  <c:pt idx="39">
                    <c:v>April</c:v>
                  </c:pt>
                  <c:pt idx="40">
                    <c:v>May</c:v>
                  </c:pt>
                  <c:pt idx="41">
                    <c:v>June</c:v>
                  </c:pt>
                  <c:pt idx="42">
                    <c:v>July</c:v>
                  </c:pt>
                  <c:pt idx="43">
                    <c:v>August</c:v>
                  </c:pt>
                  <c:pt idx="44">
                    <c:v>September</c:v>
                  </c:pt>
                </c:lvl>
                <c:lvl>
                  <c:pt idx="0">
                    <c:v>Afternoon</c:v>
                  </c:pt>
                  <c:pt idx="9">
                    <c:v>Evening</c:v>
                  </c:pt>
                  <c:pt idx="18">
                    <c:v>Late Night</c:v>
                  </c:pt>
                  <c:pt idx="27">
                    <c:v>Morning</c:v>
                  </c:pt>
                  <c:pt idx="36">
                    <c:v>Night</c:v>
                  </c:pt>
                </c:lvl>
              </c:multiLvlStrCache>
            </c:multiLvlStrRef>
          </c:cat>
          <c:val>
            <c:numRef>
              <c:f>Sheet1!$O$4:$O$49</c:f>
              <c:numCache>
                <c:formatCode>0.00"%"</c:formatCode>
                <c:ptCount val="45"/>
                <c:pt idx="0">
                  <c:v>1.038464396954198</c:v>
                </c:pt>
                <c:pt idx="1">
                  <c:v>0.36592338479130931</c:v>
                </c:pt>
                <c:pt idx="2">
                  <c:v>0.88689962425639468</c:v>
                </c:pt>
                <c:pt idx="3">
                  <c:v>1.0247998375608649</c:v>
                </c:pt>
                <c:pt idx="4">
                  <c:v>4.7834554330564574</c:v>
                </c:pt>
                <c:pt idx="5">
                  <c:v>2.3530222514893029</c:v>
                </c:pt>
                <c:pt idx="6">
                  <c:v>4.8405075299418945</c:v>
                </c:pt>
                <c:pt idx="7">
                  <c:v>21.49878281465886</c:v>
                </c:pt>
                <c:pt idx="8">
                  <c:v>10.463223778429791</c:v>
                </c:pt>
                <c:pt idx="9">
                  <c:v>1.2339152025527977</c:v>
                </c:pt>
                <c:pt idx="10">
                  <c:v>0.42866163300516708</c:v>
                </c:pt>
                <c:pt idx="11">
                  <c:v>0.60042833103870275</c:v>
                </c:pt>
                <c:pt idx="12">
                  <c:v>0.61025054579478122</c:v>
                </c:pt>
                <c:pt idx="13">
                  <c:v>4.5380357196125471</c:v>
                </c:pt>
                <c:pt idx="14">
                  <c:v>1.8636532675208766</c:v>
                </c:pt>
                <c:pt idx="15">
                  <c:v>5.9001071891983381</c:v>
                </c:pt>
                <c:pt idx="16">
                  <c:v>20.59532171384701</c:v>
                </c:pt>
                <c:pt idx="17">
                  <c:v>11.458417005615475</c:v>
                </c:pt>
                <c:pt idx="18">
                  <c:v>0.72371790589440399</c:v>
                </c:pt>
                <c:pt idx="19">
                  <c:v>0.5882595772787319</c:v>
                </c:pt>
                <c:pt idx="20">
                  <c:v>0.63148946505555892</c:v>
                </c:pt>
                <c:pt idx="21">
                  <c:v>0.5863208367493975</c:v>
                </c:pt>
                <c:pt idx="22">
                  <c:v>3.3889980353634579</c:v>
                </c:pt>
                <c:pt idx="23">
                  <c:v>1.932217400289316</c:v>
                </c:pt>
                <c:pt idx="24">
                  <c:v>3.2892003684771418</c:v>
                </c:pt>
                <c:pt idx="25">
                  <c:v>12.772349239477595</c:v>
                </c:pt>
                <c:pt idx="26">
                  <c:v>5.0952997658385986</c:v>
                </c:pt>
                <c:pt idx="27">
                  <c:v>0.92660349054187552</c:v>
                </c:pt>
                <c:pt idx="28">
                  <c:v>1.1331060336200023</c:v>
                </c:pt>
                <c:pt idx="29">
                  <c:v>0.56408710920097482</c:v>
                </c:pt>
                <c:pt idx="30">
                  <c:v>0.67919366297996886</c:v>
                </c:pt>
                <c:pt idx="31">
                  <c:v>4.1480276535176897</c:v>
                </c:pt>
                <c:pt idx="32">
                  <c:v>1.6961775734328655</c:v>
                </c:pt>
                <c:pt idx="33">
                  <c:v>4.6394643670908264</c:v>
                </c:pt>
                <c:pt idx="34">
                  <c:v>20.863904102511107</c:v>
                </c:pt>
                <c:pt idx="35">
                  <c:v>10.957258543251083</c:v>
                </c:pt>
                <c:pt idx="36">
                  <c:v>0.99782040778469949</c:v>
                </c:pt>
                <c:pt idx="37">
                  <c:v>0.79714128642111048</c:v>
                </c:pt>
                <c:pt idx="38">
                  <c:v>0.58749647854258613</c:v>
                </c:pt>
                <c:pt idx="39">
                  <c:v>0.89712513357833557</c:v>
                </c:pt>
                <c:pt idx="40">
                  <c:v>5.070831641004812</c:v>
                </c:pt>
                <c:pt idx="41">
                  <c:v>1.885688096697423</c:v>
                </c:pt>
                <c:pt idx="42">
                  <c:v>6.7356997062776927</c:v>
                </c:pt>
                <c:pt idx="43">
                  <c:v>22.11237600692364</c:v>
                </c:pt>
                <c:pt idx="44">
                  <c:v>9.7600959460459258</c:v>
                </c:pt>
              </c:numCache>
            </c:numRef>
          </c:val>
          <c:smooth val="0"/>
          <c:extLst>
            <c:ext xmlns:c16="http://schemas.microsoft.com/office/drawing/2014/chart" uri="{C3380CC4-5D6E-409C-BE32-E72D297353CC}">
              <c16:uniqueId val="{00000000-2576-4299-A16E-A216A8B2C811}"/>
            </c:ext>
          </c:extLst>
        </c:ser>
        <c:dLbls>
          <c:showLegendKey val="0"/>
          <c:showVal val="0"/>
          <c:showCatName val="0"/>
          <c:showSerName val="0"/>
          <c:showPercent val="0"/>
          <c:showBubbleSize val="0"/>
        </c:dLbls>
        <c:smooth val="0"/>
        <c:axId val="899015264"/>
        <c:axId val="793934976"/>
      </c:lineChart>
      <c:catAx>
        <c:axId val="89901526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93934976"/>
        <c:crosses val="autoZero"/>
        <c:auto val="1"/>
        <c:lblAlgn val="ctr"/>
        <c:lblOffset val="100"/>
        <c:noMultiLvlLbl val="0"/>
      </c:catAx>
      <c:valAx>
        <c:axId val="793934976"/>
        <c:scaling>
          <c:orientation val="minMax"/>
        </c:scaling>
        <c:delete val="0"/>
        <c:axPos val="l"/>
        <c:majorGridlines>
          <c:spPr>
            <a:ln w="9525" cap="flat" cmpd="sng" algn="ctr">
              <a:solidFill>
                <a:schemeClr val="lt1">
                  <a:lumMod val="95000"/>
                  <a:alpha val="10000"/>
                </a:schemeClr>
              </a:solidFill>
              <a:round/>
            </a:ln>
            <a:effectLst/>
          </c:spPr>
        </c:majorGridlines>
        <c:numFmt formatCode="0.00&quot;%&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9901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transaction 02-25---Final calculations.xlsx]Sheet1!PivotTable26</c:name>
    <c:fmtId val="-1"/>
  </c:pivotSource>
  <c:chart>
    <c:autoTitleDeleted val="0"/>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square"/>
          <c:size val="6"/>
          <c:spPr>
            <a:solidFill>
              <a:schemeClr val="accent2"/>
            </a:solidFill>
            <a:ln w="9525">
              <a:solidFill>
                <a:schemeClr val="accent2"/>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triangle"/>
          <c:size val="6"/>
          <c:spPr>
            <a:solidFill>
              <a:schemeClr val="accent3"/>
            </a:solidFill>
            <a:ln w="9525">
              <a:solidFill>
                <a:schemeClr val="accent3"/>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x"/>
          <c:size val="6"/>
          <c:spPr>
            <a:noFill/>
            <a:ln w="9525">
              <a:solidFill>
                <a:schemeClr val="accent4"/>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star"/>
          <c:size val="6"/>
          <c:spPr>
            <a:noFill/>
            <a:ln w="9525">
              <a:solidFill>
                <a:schemeClr val="accent5"/>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circle"/>
          <c:size val="6"/>
          <c:spPr>
            <a:solidFill>
              <a:schemeClr val="accent6"/>
            </a:solidFill>
            <a:ln w="9525">
              <a:solidFill>
                <a:schemeClr val="accent6"/>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plus"/>
          <c:size val="6"/>
          <c:spPr>
            <a:noFill/>
            <a:ln w="9525">
              <a:solidFill>
                <a:schemeClr val="accent1">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lumMod val="60000"/>
            </a:schemeClr>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1050" b="1" i="0" u="none" strike="noStrike" kern="1200" baseline="0">
                  <a:solidFill>
                    <a:srgbClr val="FF0000"/>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lumMod val="60000"/>
            </a:schemeClr>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1050" b="1"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lumMod val="60000"/>
            </a:schemeClr>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1050" b="1"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Sheet1!$C$3:$C$4</c:f>
              <c:strCache>
                <c:ptCount val="1"/>
                <c:pt idx="0">
                  <c:v>Sunday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1"/>
              <c:spPr>
                <a:noFill/>
                <a:ln>
                  <a:noFill/>
                </a:ln>
                <a:effectLst/>
              </c:spPr>
              <c:txPr>
                <a:bodyPr rot="-5400000" spcFirstLastPara="1" vertOverflow="ellipsis" wrap="square" lIns="38100" tIns="19050" rIns="38100" bIns="19050" anchor="ctr" anchorCtr="1">
                  <a:spAutoFit/>
                </a:bodyPr>
                <a:lstStyle/>
                <a:p>
                  <a:pPr>
                    <a:defRPr sz="1197" b="1"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F544-4856-A2A2-B27465293ADE}"/>
                </c:ext>
              </c:extLst>
            </c:dLbl>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Sheet1!$C$5:$C$10</c:f>
              <c:numCache>
                <c:formatCode>0.00%</c:formatCode>
                <c:ptCount val="5"/>
                <c:pt idx="0">
                  <c:v>0.99979487179487181</c:v>
                </c:pt>
                <c:pt idx="1">
                  <c:v>1</c:v>
                </c:pt>
                <c:pt idx="2">
                  <c:v>0.99727520435967298</c:v>
                </c:pt>
                <c:pt idx="3">
                  <c:v>0.99869650228112106</c:v>
                </c:pt>
                <c:pt idx="4">
                  <c:v>0.99472990777338599</c:v>
                </c:pt>
              </c:numCache>
            </c:numRef>
          </c:val>
          <c:extLst>
            <c:ext xmlns:c16="http://schemas.microsoft.com/office/drawing/2014/chart" uri="{C3380CC4-5D6E-409C-BE32-E72D297353CC}">
              <c16:uniqueId val="{00000000-097C-4D57-A5FE-B2488D1DDE1B}"/>
            </c:ext>
          </c:extLst>
        </c:ser>
        <c:ser>
          <c:idx val="1"/>
          <c:order val="1"/>
          <c:tx>
            <c:strRef>
              <c:f>Sheet1!$D$3:$D$4</c:f>
              <c:strCache>
                <c:ptCount val="1"/>
                <c:pt idx="0">
                  <c:v>Monday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Sheet1!$D$5:$D$10</c:f>
              <c:numCache>
                <c:formatCode>0.00%</c:formatCode>
                <c:ptCount val="5"/>
                <c:pt idx="0">
                  <c:v>0.99818229031420413</c:v>
                </c:pt>
                <c:pt idx="1">
                  <c:v>0.9973110247983269</c:v>
                </c:pt>
                <c:pt idx="2">
                  <c:v>0.99373040752351094</c:v>
                </c:pt>
                <c:pt idx="3">
                  <c:v>0.99943068602334184</c:v>
                </c:pt>
                <c:pt idx="4">
                  <c:v>0.9956763434218654</c:v>
                </c:pt>
              </c:numCache>
            </c:numRef>
          </c:val>
          <c:extLst>
            <c:ext xmlns:c16="http://schemas.microsoft.com/office/drawing/2014/chart" uri="{C3380CC4-5D6E-409C-BE32-E72D297353CC}">
              <c16:uniqueId val="{00000001-097C-4D57-A5FE-B2488D1DDE1B}"/>
            </c:ext>
          </c:extLst>
        </c:ser>
        <c:ser>
          <c:idx val="2"/>
          <c:order val="2"/>
          <c:tx>
            <c:strRef>
              <c:f>Sheet1!$E$3:$E$4</c:f>
              <c:strCache>
                <c:ptCount val="1"/>
                <c:pt idx="0">
                  <c:v>Tuesday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Sheet1!$E$5:$E$10</c:f>
              <c:numCache>
                <c:formatCode>0.00%</c:formatCode>
                <c:ptCount val="5"/>
                <c:pt idx="0">
                  <c:v>0.99280000000000002</c:v>
                </c:pt>
                <c:pt idx="1">
                  <c:v>0.99679113185530921</c:v>
                </c:pt>
                <c:pt idx="2">
                  <c:v>0.99445471349353054</c:v>
                </c:pt>
                <c:pt idx="3">
                  <c:v>0.99713988559542377</c:v>
                </c:pt>
                <c:pt idx="4">
                  <c:v>0.99803793328973189</c:v>
                </c:pt>
              </c:numCache>
            </c:numRef>
          </c:val>
          <c:extLst>
            <c:ext xmlns:c16="http://schemas.microsoft.com/office/drawing/2014/chart" uri="{C3380CC4-5D6E-409C-BE32-E72D297353CC}">
              <c16:uniqueId val="{00000002-097C-4D57-A5FE-B2488D1DDE1B}"/>
            </c:ext>
          </c:extLst>
        </c:ser>
        <c:ser>
          <c:idx val="3"/>
          <c:order val="3"/>
          <c:tx>
            <c:strRef>
              <c:f>Sheet1!$F$3:$F$4</c:f>
              <c:strCache>
                <c:ptCount val="1"/>
                <c:pt idx="0">
                  <c:v>Wednesday</c:v>
                </c:pt>
              </c:strCache>
            </c:strRef>
          </c:tx>
          <c:spPr>
            <a:solidFill>
              <a:srgbClr val="FF9900"/>
            </a:solidFill>
            <a:ln>
              <a:noFill/>
            </a:ln>
            <a:effectLst>
              <a:outerShdw blurRad="57150" dist="19050" dir="5400000" algn="ctr" rotWithShape="0">
                <a:srgbClr val="000000">
                  <a:alpha val="63000"/>
                </a:srgbClr>
              </a:outerShdw>
            </a:effectLst>
          </c:spPr>
          <c:invertIfNegative val="0"/>
          <c:dLbls>
            <c:dLbl>
              <c:idx val="2"/>
              <c:spPr>
                <a:noFill/>
                <a:ln>
                  <a:noFill/>
                </a:ln>
                <a:effectLst/>
              </c:spPr>
              <c:txPr>
                <a:bodyPr rot="-5400000" spcFirstLastPara="1" vertOverflow="ellipsis" wrap="square" lIns="38100" tIns="19050" rIns="38100" bIns="19050" anchor="ctr" anchorCtr="1">
                  <a:spAutoFit/>
                </a:bodyPr>
                <a:lstStyle/>
                <a:p>
                  <a:pPr>
                    <a:defRPr sz="1197" b="1"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F544-4856-A2A2-B27465293ADE}"/>
                </c:ext>
              </c:extLst>
            </c:dLbl>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Sheet1!$F$5:$F$10</c:f>
              <c:numCache>
                <c:formatCode>0.00%</c:formatCode>
                <c:ptCount val="5"/>
                <c:pt idx="0">
                  <c:v>0.99463152757442652</c:v>
                </c:pt>
                <c:pt idx="1">
                  <c:v>0.99738903394255873</c:v>
                </c:pt>
                <c:pt idx="2">
                  <c:v>1</c:v>
                </c:pt>
                <c:pt idx="3">
                  <c:v>0.99760765550239239</c:v>
                </c:pt>
                <c:pt idx="4">
                  <c:v>0.99096908648836401</c:v>
                </c:pt>
              </c:numCache>
            </c:numRef>
          </c:val>
          <c:extLst>
            <c:ext xmlns:c16="http://schemas.microsoft.com/office/drawing/2014/chart" uri="{C3380CC4-5D6E-409C-BE32-E72D297353CC}">
              <c16:uniqueId val="{00000003-097C-4D57-A5FE-B2488D1DDE1B}"/>
            </c:ext>
          </c:extLst>
        </c:ser>
        <c:ser>
          <c:idx val="4"/>
          <c:order val="4"/>
          <c:tx>
            <c:strRef>
              <c:f>Sheet1!$G$3:$G$4</c:f>
              <c:strCache>
                <c:ptCount val="1"/>
                <c:pt idx="0">
                  <c:v>Thursday</c:v>
                </c:pt>
              </c:strCache>
            </c:strRef>
          </c:tx>
          <c:spPr>
            <a:solidFill>
              <a:schemeClr val="accent2">
                <a:lumMod val="20000"/>
                <a:lumOff val="8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Sheet1!$G$5:$G$10</c:f>
              <c:numCache>
                <c:formatCode>0.00%</c:formatCode>
                <c:ptCount val="5"/>
                <c:pt idx="0">
                  <c:v>0.99919159256265155</c:v>
                </c:pt>
                <c:pt idx="1">
                  <c:v>0.99970086748429554</c:v>
                </c:pt>
                <c:pt idx="2">
                  <c:v>0.98972602739726023</c:v>
                </c:pt>
                <c:pt idx="3">
                  <c:v>0.99586990191017033</c:v>
                </c:pt>
                <c:pt idx="4">
                  <c:v>0.99728342891638999</c:v>
                </c:pt>
              </c:numCache>
            </c:numRef>
          </c:val>
          <c:extLst>
            <c:ext xmlns:c16="http://schemas.microsoft.com/office/drawing/2014/chart" uri="{C3380CC4-5D6E-409C-BE32-E72D297353CC}">
              <c16:uniqueId val="{00000004-097C-4D57-A5FE-B2488D1DDE1B}"/>
            </c:ext>
          </c:extLst>
        </c:ser>
        <c:ser>
          <c:idx val="5"/>
          <c:order val="5"/>
          <c:tx>
            <c:strRef>
              <c:f>Sheet1!$H$3:$H$4</c:f>
              <c:strCache>
                <c:ptCount val="1"/>
                <c:pt idx="0">
                  <c:v>Friday</c:v>
                </c:pt>
              </c:strCache>
            </c:strRef>
          </c:tx>
          <c:spPr>
            <a:solidFill>
              <a:schemeClr val="accent5">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Sheet1!$H$5:$H$10</c:f>
              <c:numCache>
                <c:formatCode>0.00%</c:formatCode>
                <c:ptCount val="5"/>
                <c:pt idx="0">
                  <c:v>0.99902629016553068</c:v>
                </c:pt>
                <c:pt idx="1">
                  <c:v>0.99793632075471694</c:v>
                </c:pt>
                <c:pt idx="2">
                  <c:v>0.99712230215827335</c:v>
                </c:pt>
                <c:pt idx="3">
                  <c:v>0.98956617243272926</c:v>
                </c:pt>
                <c:pt idx="4">
                  <c:v>0.99237853286757705</c:v>
                </c:pt>
              </c:numCache>
            </c:numRef>
          </c:val>
          <c:extLst>
            <c:ext xmlns:c16="http://schemas.microsoft.com/office/drawing/2014/chart" uri="{C3380CC4-5D6E-409C-BE32-E72D297353CC}">
              <c16:uniqueId val="{00000005-097C-4D57-A5FE-B2488D1DDE1B}"/>
            </c:ext>
          </c:extLst>
        </c:ser>
        <c:ser>
          <c:idx val="6"/>
          <c:order val="6"/>
          <c:tx>
            <c:strRef>
              <c:f>Sheet1!$I$3:$I$4</c:f>
              <c:strCache>
                <c:ptCount val="1"/>
                <c:pt idx="0">
                  <c:v>Saturday</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4"/>
              <c:spPr>
                <a:noFill/>
                <a:ln>
                  <a:noFill/>
                </a:ln>
                <a:effectLst/>
              </c:spPr>
              <c:txPr>
                <a:bodyPr rot="-5400000" spcFirstLastPara="1" vertOverflow="ellipsis"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097C-4D57-A5FE-B2488D1DDE1B}"/>
                </c:ext>
              </c:extLst>
            </c:dLbl>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Sheet1!$B$5:$B$10</c:f>
              <c:strCache>
                <c:ptCount val="5"/>
                <c:pt idx="0">
                  <c:v>Afternoon</c:v>
                </c:pt>
                <c:pt idx="1">
                  <c:v>Evening</c:v>
                </c:pt>
                <c:pt idx="2">
                  <c:v>Late Night</c:v>
                </c:pt>
                <c:pt idx="3">
                  <c:v>Morning</c:v>
                </c:pt>
                <c:pt idx="4">
                  <c:v>Night</c:v>
                </c:pt>
              </c:strCache>
            </c:strRef>
          </c:cat>
          <c:val>
            <c:numRef>
              <c:f>Sheet1!$I$5:$I$10</c:f>
              <c:numCache>
                <c:formatCode>0.00%</c:formatCode>
                <c:ptCount val="5"/>
                <c:pt idx="0">
                  <c:v>0.99915895710681246</c:v>
                </c:pt>
                <c:pt idx="1">
                  <c:v>0.99122293739028666</c:v>
                </c:pt>
                <c:pt idx="2">
                  <c:v>0.99323410013531799</c:v>
                </c:pt>
                <c:pt idx="3">
                  <c:v>0.99852034525277433</c:v>
                </c:pt>
                <c:pt idx="4">
                  <c:v>0.98378191856452724</c:v>
                </c:pt>
              </c:numCache>
            </c:numRef>
          </c:val>
          <c:extLst>
            <c:ext xmlns:c16="http://schemas.microsoft.com/office/drawing/2014/chart" uri="{C3380CC4-5D6E-409C-BE32-E72D297353CC}">
              <c16:uniqueId val="{00000007-097C-4D57-A5FE-B2488D1DDE1B}"/>
            </c:ext>
          </c:extLst>
        </c:ser>
        <c:dLbls>
          <c:dLblPos val="outEnd"/>
          <c:showLegendKey val="0"/>
          <c:showVal val="1"/>
          <c:showCatName val="0"/>
          <c:showSerName val="0"/>
          <c:showPercent val="0"/>
          <c:showBubbleSize val="0"/>
        </c:dLbls>
        <c:gapWidth val="100"/>
        <c:overlap val="-24"/>
        <c:axId val="512184160"/>
        <c:axId val="543983695"/>
      </c:barChart>
      <c:catAx>
        <c:axId val="512184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3983695"/>
        <c:crosses val="autoZero"/>
        <c:auto val="1"/>
        <c:lblAlgn val="ctr"/>
        <c:lblOffset val="100"/>
        <c:noMultiLvlLbl val="0"/>
      </c:catAx>
      <c:valAx>
        <c:axId val="543983695"/>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2184160"/>
        <c:crosses val="autoZero"/>
        <c:crossBetween val="between"/>
      </c:valAx>
      <c:spPr>
        <a:noFill/>
        <a:ln w="22225">
          <a:solidFill>
            <a:schemeClr val="lt1">
              <a:hueOff val="0"/>
              <a:satOff val="0"/>
              <a:lumOff val="0"/>
            </a:schemeClr>
          </a:solid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lt1">
          <a:hueOff val="0"/>
          <a:satOff val="0"/>
          <a:lumOff val="0"/>
        </a:schemeClr>
      </a:solidFill>
      <a:prstDash val="sysDot"/>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'[---Capstone transaction 02-25---Final calculations.xlsx]Sheet1'!$G$2</c:f>
              <c:strCache>
                <c:ptCount val="1"/>
                <c:pt idx="0">
                  <c:v>Cox Town</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0"/>
              <c:layout>
                <c:manualLayout>
                  <c:x val="2.4142660411119569E-2"/>
                  <c:y val="4.906469933963550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EFC-4128-ACDC-BBAC0FA205C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calculations.xlsx]Sheet1'!$H$2</c:f>
              <c:numCache>
                <c:formatCode>0.00%</c:formatCode>
                <c:ptCount val="1"/>
                <c:pt idx="0">
                  <c:v>0</c:v>
                </c:pt>
              </c:numCache>
            </c:numRef>
          </c:val>
          <c:extLst>
            <c:ext xmlns:c16="http://schemas.microsoft.com/office/drawing/2014/chart" uri="{C3380CC4-5D6E-409C-BE32-E72D297353CC}">
              <c16:uniqueId val="{00000000-EEFC-4128-ACDC-BBAC0FA205C0}"/>
            </c:ext>
          </c:extLst>
        </c:ser>
        <c:ser>
          <c:idx val="1"/>
          <c:order val="1"/>
          <c:tx>
            <c:strRef>
              <c:f>'[---Capstone transaction 02-25---Final calculations.xlsx]Sheet1'!$G$3</c:f>
              <c:strCache>
                <c:ptCount val="1"/>
                <c:pt idx="0">
                  <c:v>Whitefield</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dLbl>
              <c:idx val="0"/>
              <c:layout>
                <c:manualLayout>
                  <c:x val="2.6683993085974286E-2"/>
                  <c:y val="-2.45323496698177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EFC-4128-ACDC-BBAC0FA205C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calculations.xlsx]Sheet1'!$H$3</c:f>
              <c:numCache>
                <c:formatCode>0.00%</c:formatCode>
                <c:ptCount val="1"/>
                <c:pt idx="0">
                  <c:v>0</c:v>
                </c:pt>
              </c:numCache>
            </c:numRef>
          </c:val>
          <c:extLst>
            <c:ext xmlns:c16="http://schemas.microsoft.com/office/drawing/2014/chart" uri="{C3380CC4-5D6E-409C-BE32-E72D297353CC}">
              <c16:uniqueId val="{00000001-EEFC-4128-ACDC-BBAC0FA205C0}"/>
            </c:ext>
          </c:extLst>
        </c:ser>
        <c:ser>
          <c:idx val="2"/>
          <c:order val="2"/>
          <c:tx>
            <c:strRef>
              <c:f>'[---Capstone transaction 02-25---Final calculations.xlsx]Sheet1'!$G$4</c:f>
              <c:strCache>
                <c:ptCount val="1"/>
                <c:pt idx="0">
                  <c:v>Bellandur, ETV</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calculations.xlsx]Sheet1'!$H$4</c:f>
              <c:numCache>
                <c:formatCode>0.00%</c:formatCode>
                <c:ptCount val="1"/>
                <c:pt idx="0">
                  <c:v>0.5</c:v>
                </c:pt>
              </c:numCache>
            </c:numRef>
          </c:val>
          <c:extLst>
            <c:ext xmlns:c16="http://schemas.microsoft.com/office/drawing/2014/chart" uri="{C3380CC4-5D6E-409C-BE32-E72D297353CC}">
              <c16:uniqueId val="{00000002-EEFC-4128-ACDC-BBAC0FA205C0}"/>
            </c:ext>
          </c:extLst>
        </c:ser>
        <c:ser>
          <c:idx val="3"/>
          <c:order val="3"/>
          <c:tx>
            <c:strRef>
              <c:f>'[---Capstone transaction 02-25---Final calculations.xlsx]Sheet1'!$G$5</c:f>
              <c:strCache>
                <c:ptCount val="1"/>
                <c:pt idx="0">
                  <c:v>Marathahalli</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calculations.xlsx]Sheet1'!$H$5</c:f>
              <c:numCache>
                <c:formatCode>0.00%</c:formatCode>
                <c:ptCount val="1"/>
                <c:pt idx="0">
                  <c:v>0.8</c:v>
                </c:pt>
              </c:numCache>
            </c:numRef>
          </c:val>
          <c:extLst>
            <c:ext xmlns:c16="http://schemas.microsoft.com/office/drawing/2014/chart" uri="{C3380CC4-5D6E-409C-BE32-E72D297353CC}">
              <c16:uniqueId val="{00000003-EEFC-4128-ACDC-BBAC0FA205C0}"/>
            </c:ext>
          </c:extLst>
        </c:ser>
        <c:ser>
          <c:idx val="4"/>
          <c:order val="4"/>
          <c:tx>
            <c:strRef>
              <c:f>'[---Capstone transaction 02-25---Final calculations.xlsx]Sheet1'!$G$6</c:f>
              <c:strCache>
                <c:ptCount val="1"/>
                <c:pt idx="0">
                  <c:v>Indiranagar</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calculations.xlsx]Sheet1'!$H$6</c:f>
              <c:numCache>
                <c:formatCode>0.00%</c:formatCode>
                <c:ptCount val="1"/>
                <c:pt idx="0">
                  <c:v>0.9285714285714286</c:v>
                </c:pt>
              </c:numCache>
            </c:numRef>
          </c:val>
          <c:extLst>
            <c:ext xmlns:c16="http://schemas.microsoft.com/office/drawing/2014/chart" uri="{C3380CC4-5D6E-409C-BE32-E72D297353CC}">
              <c16:uniqueId val="{00000004-EEFC-4128-ACDC-BBAC0FA205C0}"/>
            </c:ext>
          </c:extLst>
        </c:ser>
        <c:ser>
          <c:idx val="5"/>
          <c:order val="5"/>
          <c:tx>
            <c:strRef>
              <c:f>'[---Capstone transaction 02-25---Final calculations.xlsx]Sheet1'!$G$7</c:f>
              <c:strCache>
                <c:ptCount val="1"/>
                <c:pt idx="0">
                  <c:v>Domlur, EGL</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calculations.xlsx]Sheet1'!$H$7</c:f>
              <c:numCache>
                <c:formatCode>0.00%</c:formatCode>
                <c:ptCount val="1"/>
                <c:pt idx="0">
                  <c:v>0.94444444444444442</c:v>
                </c:pt>
              </c:numCache>
            </c:numRef>
          </c:val>
          <c:extLst>
            <c:ext xmlns:c16="http://schemas.microsoft.com/office/drawing/2014/chart" uri="{C3380CC4-5D6E-409C-BE32-E72D297353CC}">
              <c16:uniqueId val="{00000005-EEFC-4128-ACDC-BBAC0FA205C0}"/>
            </c:ext>
          </c:extLst>
        </c:ser>
        <c:ser>
          <c:idx val="6"/>
          <c:order val="6"/>
          <c:tx>
            <c:strRef>
              <c:f>'[---Capstone transaction 02-25---Final calculations.xlsx]Sheet1'!$G$8</c:f>
              <c:strCache>
                <c:ptCount val="1"/>
                <c:pt idx="0">
                  <c:v>Viveka Nagar</c:v>
                </c:pt>
              </c:strCache>
            </c:strRef>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calculations.xlsx]Sheet1'!$H$8</c:f>
              <c:numCache>
                <c:formatCode>0.00%</c:formatCode>
                <c:ptCount val="1"/>
                <c:pt idx="0">
                  <c:v>0.96969696969696972</c:v>
                </c:pt>
              </c:numCache>
            </c:numRef>
          </c:val>
          <c:extLst>
            <c:ext xmlns:c16="http://schemas.microsoft.com/office/drawing/2014/chart" uri="{C3380CC4-5D6E-409C-BE32-E72D297353CC}">
              <c16:uniqueId val="{00000006-EEFC-4128-ACDC-BBAC0FA205C0}"/>
            </c:ext>
          </c:extLst>
        </c:ser>
        <c:ser>
          <c:idx val="7"/>
          <c:order val="7"/>
          <c:tx>
            <c:strRef>
              <c:f>'[---Capstone transaction 02-25---Final calculations.xlsx]Sheet1'!$G$9</c:f>
              <c:strCache>
                <c:ptCount val="1"/>
                <c:pt idx="0">
                  <c:v>BTM Stage 1</c:v>
                </c:pt>
              </c:strCache>
            </c:strRef>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calculations.xlsx]Sheet1'!$H$9</c:f>
              <c:numCache>
                <c:formatCode>0.00%</c:formatCode>
                <c:ptCount val="1"/>
                <c:pt idx="0">
                  <c:v>0.9726027397260274</c:v>
                </c:pt>
              </c:numCache>
            </c:numRef>
          </c:val>
          <c:extLst>
            <c:ext xmlns:c16="http://schemas.microsoft.com/office/drawing/2014/chart" uri="{C3380CC4-5D6E-409C-BE32-E72D297353CC}">
              <c16:uniqueId val="{00000007-EEFC-4128-ACDC-BBAC0FA205C0}"/>
            </c:ext>
          </c:extLst>
        </c:ser>
        <c:ser>
          <c:idx val="8"/>
          <c:order val="8"/>
          <c:tx>
            <c:strRef>
              <c:f>'[---Capstone transaction 02-25---Final calculations.xlsx]Sheet1'!$G$10</c:f>
              <c:strCache>
                <c:ptCount val="1"/>
                <c:pt idx="0">
                  <c:v>Bommanahalli</c:v>
                </c:pt>
              </c:strCache>
            </c:strRef>
          </c:tx>
          <c:spPr>
            <a:solidFill>
              <a:schemeClr val="accent3">
                <a:lumMod val="60000"/>
                <a:alpha val="85000"/>
              </a:schemeClr>
            </a:solidFill>
            <a:ln w="9525" cap="flat" cmpd="sng" algn="ctr">
              <a:solidFill>
                <a:schemeClr val="accent3">
                  <a:lumMod val="60000"/>
                  <a:lumMod val="75000"/>
                </a:schemeClr>
              </a:solidFill>
              <a:round/>
            </a:ln>
            <a:effectLst/>
            <a:sp3d contourW="9525">
              <a:contourClr>
                <a:schemeClr val="accent3">
                  <a:lumMod val="60000"/>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calculations.xlsx]Sheet1'!$H$1</c:f>
              <c:strCache>
                <c:ptCount val="1"/>
                <c:pt idx="0">
                  <c:v>Sum of Com. Rate</c:v>
                </c:pt>
              </c:strCache>
            </c:strRef>
          </c:cat>
          <c:val>
            <c:numRef>
              <c:f>'[---Capstone transaction 02-25---Final calculations.xlsx]Sheet1'!$H$10</c:f>
              <c:numCache>
                <c:formatCode>0.00%</c:formatCode>
                <c:ptCount val="1"/>
                <c:pt idx="0">
                  <c:v>0.97718631178707227</c:v>
                </c:pt>
              </c:numCache>
            </c:numRef>
          </c:val>
          <c:extLst>
            <c:ext xmlns:c16="http://schemas.microsoft.com/office/drawing/2014/chart" uri="{C3380CC4-5D6E-409C-BE32-E72D297353CC}">
              <c16:uniqueId val="{00000008-EEFC-4128-ACDC-BBAC0FA205C0}"/>
            </c:ext>
          </c:extLst>
        </c:ser>
        <c:dLbls>
          <c:showLegendKey val="0"/>
          <c:showVal val="1"/>
          <c:showCatName val="0"/>
          <c:showSerName val="0"/>
          <c:showPercent val="0"/>
          <c:showBubbleSize val="0"/>
        </c:dLbls>
        <c:gapWidth val="150"/>
        <c:shape val="box"/>
        <c:axId val="506539776"/>
        <c:axId val="840368096"/>
        <c:axId val="0"/>
      </c:bar3DChart>
      <c:catAx>
        <c:axId val="506539776"/>
        <c:scaling>
          <c:orientation val="minMax"/>
        </c:scaling>
        <c:delete val="1"/>
        <c:axPos val="l"/>
        <c:numFmt formatCode="General" sourceLinked="1"/>
        <c:majorTickMark val="none"/>
        <c:minorTickMark val="none"/>
        <c:tickLblPos val="nextTo"/>
        <c:crossAx val="840368096"/>
        <c:crosses val="autoZero"/>
        <c:auto val="1"/>
        <c:lblAlgn val="ctr"/>
        <c:lblOffset val="100"/>
        <c:noMultiLvlLbl val="0"/>
      </c:catAx>
      <c:valAx>
        <c:axId val="840368096"/>
        <c:scaling>
          <c:orientation val="minMax"/>
        </c:scaling>
        <c:delete val="0"/>
        <c:axPos val="b"/>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506539776"/>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en-US"/>
          </a:p>
        </c:txPr>
      </c:dTable>
      <c:spPr>
        <a:noFill/>
        <a:ln cmpd="sng">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Completion rate at acquisition source level</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936619553571847"/>
          <c:y val="0.15491734771300728"/>
          <c:w val="0.86449001361460831"/>
          <c:h val="0.69167237910960411"/>
        </c:manualLayout>
      </c:layout>
      <c:lineChart>
        <c:grouping val="standard"/>
        <c:varyColors val="0"/>
        <c:ser>
          <c:idx val="0"/>
          <c:order val="0"/>
          <c:tx>
            <c:strRef>
              <c:f>'[---Capstone transaction 02-25---Final calculations.xlsx]Sheet1'!$J$1</c:f>
              <c:strCache>
                <c:ptCount val="1"/>
                <c:pt idx="0">
                  <c:v>Completion rate</c:v>
                </c:pt>
              </c:strCache>
            </c:strRef>
          </c:tx>
          <c:spPr>
            <a:ln w="34925" cap="rnd">
              <a:gradFill>
                <a:gsLst>
                  <a:gs pos="0">
                    <a:schemeClr val="accent1">
                      <a:lumMod val="5000"/>
                      <a:lumOff val="95000"/>
                    </a:schemeClr>
                  </a:gs>
                  <a:gs pos="45000">
                    <a:schemeClr val="accent5">
                      <a:lumMod val="40000"/>
                      <a:lumOff val="60000"/>
                    </a:schemeClr>
                  </a:gs>
                  <a:gs pos="93000">
                    <a:schemeClr val="accent3">
                      <a:lumMod val="75000"/>
                    </a:schemeClr>
                  </a:gs>
                  <a:gs pos="100000">
                    <a:schemeClr val="accent1">
                      <a:lumMod val="30000"/>
                      <a:lumOff val="70000"/>
                    </a:schemeClr>
                  </a:gs>
                </a:gsLst>
                <a:lin ang="5400000" scaled="1"/>
              </a:gradFill>
              <a:round/>
            </a:ln>
            <a:effectLst>
              <a:outerShdw blurRad="57150" dist="19050" dir="5400000" algn="ctr" rotWithShape="0">
                <a:srgbClr val="000000">
                  <a:alpha val="63000"/>
                </a:srgbClr>
              </a:outerShdw>
            </a:effectLst>
          </c:spPr>
          <c:marker>
            <c:symbol val="none"/>
          </c:marker>
          <c:dPt>
            <c:idx val="1"/>
            <c:marker>
              <c:symbol val="none"/>
            </c:marker>
            <c:bubble3D val="0"/>
            <c:spPr>
              <a:ln w="34925" cap="rnd">
                <a:gradFill>
                  <a:gsLst>
                    <a:gs pos="0">
                      <a:schemeClr val="accent1">
                        <a:lumMod val="5000"/>
                        <a:lumOff val="95000"/>
                      </a:schemeClr>
                    </a:gs>
                    <a:gs pos="45000">
                      <a:schemeClr val="accent5">
                        <a:lumMod val="40000"/>
                        <a:lumOff val="60000"/>
                      </a:schemeClr>
                    </a:gs>
                    <a:gs pos="93000">
                      <a:schemeClr val="accent6">
                        <a:lumMod val="20000"/>
                        <a:lumOff val="80000"/>
                      </a:schemeClr>
                    </a:gs>
                    <a:gs pos="100000">
                      <a:schemeClr val="accent1">
                        <a:lumMod val="30000"/>
                        <a:lumOff val="70000"/>
                      </a:schemeClr>
                    </a:gs>
                  </a:gsLst>
                  <a:lin ang="5400000" scaled="1"/>
                </a:gradFill>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2B1-45AD-A8B8-1F1989275CFB}"/>
              </c:ext>
            </c:extLst>
          </c:dPt>
          <c:dPt>
            <c:idx val="2"/>
            <c:marker>
              <c:symbol val="none"/>
            </c:marker>
            <c:bubble3D val="0"/>
            <c:spPr>
              <a:ln w="34925" cap="rnd">
                <a:gradFill>
                  <a:gsLst>
                    <a:gs pos="0">
                      <a:schemeClr val="accent1">
                        <a:lumMod val="5000"/>
                        <a:lumOff val="95000"/>
                      </a:schemeClr>
                    </a:gs>
                    <a:gs pos="45000">
                      <a:schemeClr val="accent5">
                        <a:lumMod val="40000"/>
                        <a:lumOff val="60000"/>
                      </a:schemeClr>
                    </a:gs>
                    <a:gs pos="93000">
                      <a:schemeClr val="accent2">
                        <a:lumMod val="40000"/>
                        <a:lumOff val="60000"/>
                      </a:schemeClr>
                    </a:gs>
                    <a:gs pos="100000">
                      <a:schemeClr val="accent1">
                        <a:lumMod val="30000"/>
                        <a:lumOff val="70000"/>
                      </a:schemeClr>
                    </a:gs>
                  </a:gsLst>
                  <a:lin ang="5400000" scaled="1"/>
                </a:gradFill>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2B1-45AD-A8B8-1F1989275CFB}"/>
              </c:ext>
            </c:extLst>
          </c:dPt>
          <c:dPt>
            <c:idx val="3"/>
            <c:marker>
              <c:symbol val="none"/>
            </c:marker>
            <c:bubble3D val="0"/>
            <c:spPr>
              <a:ln w="34925" cap="rnd">
                <a:gradFill>
                  <a:gsLst>
                    <a:gs pos="0">
                      <a:schemeClr val="accent1">
                        <a:lumMod val="5000"/>
                        <a:lumOff val="95000"/>
                      </a:schemeClr>
                    </a:gs>
                    <a:gs pos="45000">
                      <a:schemeClr val="accent5">
                        <a:lumMod val="40000"/>
                        <a:lumOff val="60000"/>
                      </a:schemeClr>
                    </a:gs>
                    <a:gs pos="93000">
                      <a:schemeClr val="bg1"/>
                    </a:gs>
                    <a:gs pos="100000">
                      <a:schemeClr val="accent1">
                        <a:lumMod val="30000"/>
                        <a:lumOff val="70000"/>
                      </a:schemeClr>
                    </a:gs>
                  </a:gsLst>
                  <a:lin ang="5400000" scaled="1"/>
                </a:gradFill>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2B1-45AD-A8B8-1F1989275CFB}"/>
              </c:ext>
            </c:extLst>
          </c:dPt>
          <c:dPt>
            <c:idx val="4"/>
            <c:marker>
              <c:symbol val="none"/>
            </c:marker>
            <c:bubble3D val="0"/>
            <c:spPr>
              <a:ln w="34925" cap="rnd">
                <a:gradFill>
                  <a:gsLst>
                    <a:gs pos="0">
                      <a:schemeClr val="accent1">
                        <a:lumMod val="5000"/>
                        <a:lumOff val="95000"/>
                      </a:schemeClr>
                    </a:gs>
                    <a:gs pos="26000">
                      <a:schemeClr val="accent5">
                        <a:lumMod val="40000"/>
                        <a:lumOff val="60000"/>
                      </a:schemeClr>
                    </a:gs>
                    <a:gs pos="56000">
                      <a:schemeClr val="bg1">
                        <a:lumMod val="95000"/>
                      </a:schemeClr>
                    </a:gs>
                    <a:gs pos="42000">
                      <a:schemeClr val="accent1">
                        <a:lumMod val="30000"/>
                        <a:lumOff val="70000"/>
                      </a:schemeClr>
                    </a:gs>
                  </a:gsLst>
                  <a:lin ang="5400000" scaled="1"/>
                </a:gradFill>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2B1-45AD-A8B8-1F1989275CFB}"/>
              </c:ext>
            </c:extLst>
          </c:dPt>
          <c:dLbls>
            <c:dLbl>
              <c:idx val="1"/>
              <c:layout>
                <c:manualLayout>
                  <c:x val="-5.2531241081495872E-2"/>
                  <c:y val="5.01553016154083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B1-45AD-A8B8-1F1989275CFB}"/>
                </c:ext>
              </c:extLst>
            </c:dLbl>
            <c:dLbl>
              <c:idx val="3"/>
              <c:layout>
                <c:manualLayout>
                  <c:x val="-4.0647699786189831E-2"/>
                  <c:y val="5.81753504745563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2B1-45AD-A8B8-1F1989275CF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'[---Capstone transaction 02-25---Final calculations.xlsx]Sheet1'!$G$2:$G$7</c:f>
              <c:strCache>
                <c:ptCount val="6"/>
                <c:pt idx="0">
                  <c:v>Facebook</c:v>
                </c:pt>
                <c:pt idx="1">
                  <c:v>Google</c:v>
                </c:pt>
                <c:pt idx="2">
                  <c:v>Instagram</c:v>
                </c:pt>
                <c:pt idx="3">
                  <c:v>Offline Campaign</c:v>
                </c:pt>
                <c:pt idx="4">
                  <c:v>Organic</c:v>
                </c:pt>
                <c:pt idx="5">
                  <c:v>Snapchat</c:v>
                </c:pt>
              </c:strCache>
            </c:strRef>
          </c:cat>
          <c:val>
            <c:numRef>
              <c:f>'[---Capstone transaction 02-25---Final calculations.xlsx]Sheet1'!$J$2:$J$7</c:f>
              <c:numCache>
                <c:formatCode>0.00%</c:formatCode>
                <c:ptCount val="6"/>
                <c:pt idx="0">
                  <c:v>0.99709302325581395</c:v>
                </c:pt>
                <c:pt idx="1">
                  <c:v>0.99546922851029906</c:v>
                </c:pt>
                <c:pt idx="2">
                  <c:v>0.9957480946650622</c:v>
                </c:pt>
                <c:pt idx="3">
                  <c:v>0.99555335968379444</c:v>
                </c:pt>
                <c:pt idx="4">
                  <c:v>0.99705219925808164</c:v>
                </c:pt>
                <c:pt idx="5">
                  <c:v>0.99712643678160917</c:v>
                </c:pt>
              </c:numCache>
            </c:numRef>
          </c:val>
          <c:smooth val="0"/>
          <c:extLst>
            <c:ext xmlns:c16="http://schemas.microsoft.com/office/drawing/2014/chart" uri="{C3380CC4-5D6E-409C-BE32-E72D297353CC}">
              <c16:uniqueId val="{00000008-D2B1-45AD-A8B8-1F1989275CFB}"/>
            </c:ext>
          </c:extLst>
        </c:ser>
        <c:dLbls>
          <c:showLegendKey val="0"/>
          <c:showVal val="0"/>
          <c:showCatName val="0"/>
          <c:showSerName val="0"/>
          <c:showPercent val="0"/>
          <c:showBubbleSize val="0"/>
        </c:dLbls>
        <c:smooth val="0"/>
        <c:axId val="898319936"/>
        <c:axId val="1286698288"/>
      </c:lineChart>
      <c:catAx>
        <c:axId val="89831993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86698288"/>
        <c:crosses val="autoZero"/>
        <c:auto val="1"/>
        <c:lblAlgn val="ctr"/>
        <c:lblOffset val="100"/>
        <c:noMultiLvlLbl val="0"/>
      </c:catAx>
      <c:valAx>
        <c:axId val="1286698288"/>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98319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'[---Capstone transaction 02-25---Final calculations.xlsx]Sheet1'!$O$1</c:f>
              <c:strCache>
                <c:ptCount val="1"/>
                <c:pt idx="0">
                  <c:v>Grand Total</c:v>
                </c:pt>
              </c:strCache>
            </c:strRef>
          </c:tx>
          <c:spPr>
            <a:ln w="222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139700">
                <a:schemeClr val="accent1">
                  <a:satMod val="175000"/>
                  <a:alpha val="14000"/>
                </a:schemeClr>
              </a:glow>
            </a:effectLst>
          </c:spPr>
          <c:marker>
            <c:symbol val="none"/>
          </c:marker>
          <c:cat>
            <c:numRef>
              <c:f>'[---Capstone transaction 02-25---Final calculations.xlsx]Sheet1'!$G$2:$G$26</c:f>
              <c:numCache>
                <c:formatCode>General</c:formatCod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numCache>
            </c:numRef>
          </c:cat>
          <c:val>
            <c:numRef>
              <c:f>'[---Capstone transaction 02-25---Final calculations.xlsx]Sheet1'!$O$2:$O$26</c:f>
              <c:numCache>
                <c:formatCode>0.00%</c:formatCode>
                <c:ptCount val="25"/>
                <c:pt idx="0">
                  <c:v>0.99265924698081931</c:v>
                </c:pt>
                <c:pt idx="1">
                  <c:v>0.99727520435967298</c:v>
                </c:pt>
                <c:pt idx="2">
                  <c:v>0.99407915238392019</c:v>
                </c:pt>
                <c:pt idx="3">
                  <c:v>0.99557165861513686</c:v>
                </c:pt>
                <c:pt idx="4">
                  <c:v>0.99751984126984128</c:v>
                </c:pt>
                <c:pt idx="5">
                  <c:v>0.99397186872069654</c:v>
                </c:pt>
                <c:pt idx="6">
                  <c:v>0.99662447257383968</c:v>
                </c:pt>
                <c:pt idx="7">
                  <c:v>0.99785407725321884</c:v>
                </c:pt>
                <c:pt idx="8">
                  <c:v>0.99460916442048519</c:v>
                </c:pt>
                <c:pt idx="9">
                  <c:v>0.9981718464351006</c:v>
                </c:pt>
                <c:pt idx="10">
                  <c:v>0.99334811529933487</c:v>
                </c:pt>
                <c:pt idx="11">
                  <c:v>1</c:v>
                </c:pt>
                <c:pt idx="12">
                  <c:v>1</c:v>
                </c:pt>
                <c:pt idx="13">
                  <c:v>0.99567099567099571</c:v>
                </c:pt>
                <c:pt idx="14">
                  <c:v>1</c:v>
                </c:pt>
                <c:pt idx="15">
                  <c:v>0.99248120300751874</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3867-467F-8D15-08566F528A8C}"/>
            </c:ext>
          </c:extLst>
        </c:ser>
        <c:dLbls>
          <c:showLegendKey val="0"/>
          <c:showVal val="0"/>
          <c:showCatName val="0"/>
          <c:showSerName val="0"/>
          <c:showPercent val="0"/>
          <c:showBubbleSize val="0"/>
        </c:dLbls>
        <c:smooth val="0"/>
        <c:axId val="41759088"/>
        <c:axId val="1119827632"/>
      </c:lineChart>
      <c:catAx>
        <c:axId val="417590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75000"/>
                  </a:schemeClr>
                </a:solidFill>
                <a:latin typeface="+mn-lt"/>
                <a:ea typeface="+mn-ea"/>
                <a:cs typeface="+mn-cs"/>
              </a:defRPr>
            </a:pPr>
            <a:endParaRPr lang="en-US"/>
          </a:p>
        </c:txPr>
        <c:crossAx val="1119827632"/>
        <c:crosses val="autoZero"/>
        <c:auto val="1"/>
        <c:lblAlgn val="ctr"/>
        <c:lblOffset val="100"/>
        <c:noMultiLvlLbl val="0"/>
      </c:catAx>
      <c:valAx>
        <c:axId val="11198276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lt1">
                    <a:lumMod val="75000"/>
                  </a:schemeClr>
                </a:solidFill>
                <a:latin typeface="+mn-lt"/>
                <a:ea typeface="+mn-ea"/>
                <a:cs typeface="+mn-cs"/>
              </a:defRPr>
            </a:pPr>
            <a:endParaRPr lang="en-US"/>
          </a:p>
        </c:txPr>
        <c:crossAx val="41759088"/>
        <c:crosses val="autoZero"/>
        <c:crossBetween val="between"/>
      </c:valAx>
      <c:spPr>
        <a:noFill/>
        <a:ln w="25400">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'[---Capstone transaction 02-25---Final calculations.xlsx]Sheet1'!$H$1</c:f>
              <c:strCache>
                <c:ptCount val="1"/>
                <c:pt idx="0">
                  <c:v>Number of users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53A7-47B2-A3DF-493FF2D61D01}"/>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53A7-47B2-A3DF-493FF2D61D01}"/>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53A7-47B2-A3DF-493FF2D61D01}"/>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53A7-47B2-A3DF-493FF2D61D01}"/>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53A7-47B2-A3DF-493FF2D61D01}"/>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53A7-47B2-A3DF-493FF2D61D01}"/>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'[---Capstone transaction 02-25---Final calculations.xlsx]Sheet1'!$G$2:$G$7</c:f>
              <c:strCache>
                <c:ptCount val="6"/>
                <c:pt idx="0">
                  <c:v>Facebook</c:v>
                </c:pt>
                <c:pt idx="1">
                  <c:v>Google</c:v>
                </c:pt>
                <c:pt idx="2">
                  <c:v>Instagram</c:v>
                </c:pt>
                <c:pt idx="3">
                  <c:v>Offline Campaign</c:v>
                </c:pt>
                <c:pt idx="4">
                  <c:v>Organic</c:v>
                </c:pt>
                <c:pt idx="5">
                  <c:v>Snapchat</c:v>
                </c:pt>
              </c:strCache>
            </c:strRef>
          </c:cat>
          <c:val>
            <c:numRef>
              <c:f>'[---Capstone transaction 02-25---Final calculations.xlsx]Sheet1'!$H$2:$H$7</c:f>
              <c:numCache>
                <c:formatCode>General</c:formatCode>
                <c:ptCount val="6"/>
                <c:pt idx="0">
                  <c:v>711</c:v>
                </c:pt>
                <c:pt idx="1">
                  <c:v>428</c:v>
                </c:pt>
                <c:pt idx="2">
                  <c:v>713</c:v>
                </c:pt>
                <c:pt idx="3">
                  <c:v>738</c:v>
                </c:pt>
                <c:pt idx="4">
                  <c:v>467</c:v>
                </c:pt>
                <c:pt idx="5">
                  <c:v>693</c:v>
                </c:pt>
              </c:numCache>
            </c:numRef>
          </c:val>
          <c:extLst>
            <c:ext xmlns:c16="http://schemas.microsoft.com/office/drawing/2014/chart" uri="{C3380CC4-5D6E-409C-BE32-E72D297353CC}">
              <c16:uniqueId val="{0000000C-53A7-47B2-A3DF-493FF2D61D01}"/>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'[---Capstone transaction 02-25---Final calculations.xlsx]Sheet1'!$I$1</c:f>
              <c:strCache>
                <c:ptCount val="1"/>
                <c:pt idx="0">
                  <c:v>Number of total orders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251-4836-9156-24554055551A}"/>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251-4836-9156-24554055551A}"/>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251-4836-9156-24554055551A}"/>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6251-4836-9156-24554055551A}"/>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6251-4836-9156-24554055551A}"/>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6251-4836-9156-24554055551A}"/>
              </c:ext>
            </c:extLst>
          </c:dPt>
          <c:dLbls>
            <c:dLbl>
              <c:idx val="3"/>
              <c:tx>
                <c:rich>
                  <a:bodyPr/>
                  <a:lstStyle/>
                  <a:p>
                    <a:fld id="{9AF08B7B-6DE9-4D45-9365-71D0ECA27E80}" type="CATEGORYNAME">
                      <a:rPr lang="en-US" sz="1100" b="1">
                        <a:solidFill>
                          <a:schemeClr val="tx1"/>
                        </a:solidFill>
                      </a:rPr>
                      <a:pPr/>
                      <a:t>[CATEGORY NAME]</a:t>
                    </a:fld>
                    <a:r>
                      <a:rPr lang="en-US" sz="1100" b="1">
                        <a:solidFill>
                          <a:schemeClr val="tx1"/>
                        </a:solidFill>
                      </a:rPr>
                      <a:t>
</a:t>
                    </a:r>
                    <a:fld id="{92AAB6C5-F716-4C48-82B1-BF5C51D2DC46}" type="PERCENTAGE">
                      <a:rPr lang="en-US" sz="1100" b="1">
                        <a:solidFill>
                          <a:schemeClr val="tx1"/>
                        </a:solidFill>
                      </a:rPr>
                      <a:pPr/>
                      <a:t>[PERCENTAGE]</a:t>
                    </a:fld>
                    <a:endParaRPr lang="en-US" sz="1100" b="1">
                      <a:solidFill>
                        <a:schemeClr val="tx1"/>
                      </a:solidFill>
                    </a:endParaRP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251-4836-9156-24554055551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'[---Capstone transaction 02-25---Final calculations.xlsx]Sheet1'!$G$2:$G$7</c:f>
              <c:strCache>
                <c:ptCount val="6"/>
                <c:pt idx="0">
                  <c:v>Facebook</c:v>
                </c:pt>
                <c:pt idx="1">
                  <c:v>Google</c:v>
                </c:pt>
                <c:pt idx="2">
                  <c:v>Instagram</c:v>
                </c:pt>
                <c:pt idx="3">
                  <c:v>Offline Campaign</c:v>
                </c:pt>
                <c:pt idx="4">
                  <c:v>Organic</c:v>
                </c:pt>
                <c:pt idx="5">
                  <c:v>Snapchat</c:v>
                </c:pt>
              </c:strCache>
            </c:strRef>
          </c:cat>
          <c:val>
            <c:numRef>
              <c:f>'[---Capstone transaction 02-25---Final calculations.xlsx]Sheet1'!$I$2:$I$7</c:f>
              <c:numCache>
                <c:formatCode>General</c:formatCode>
                <c:ptCount val="6"/>
                <c:pt idx="0">
                  <c:v>2618</c:v>
                </c:pt>
                <c:pt idx="1">
                  <c:v>5348</c:v>
                </c:pt>
                <c:pt idx="2">
                  <c:v>2784</c:v>
                </c:pt>
                <c:pt idx="3">
                  <c:v>2862</c:v>
                </c:pt>
                <c:pt idx="4">
                  <c:v>6680</c:v>
                </c:pt>
                <c:pt idx="5">
                  <c:v>2531</c:v>
                </c:pt>
              </c:numCache>
            </c:numRef>
          </c:val>
          <c:extLst>
            <c:ext xmlns:c16="http://schemas.microsoft.com/office/drawing/2014/chart" uri="{C3380CC4-5D6E-409C-BE32-E72D297353CC}">
              <c16:uniqueId val="{0000000C-6251-4836-9156-24554055551A}"/>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TOP 10</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'[---Capstone transaction 02-25---Final calculations.xlsx]For reports'!$AJ$6</c:f>
              <c:strCache>
                <c:ptCount val="1"/>
                <c:pt idx="0">
                  <c:v>APQ2413449</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1">
                  <a:alpha val="85000"/>
                </a:schemeClr>
              </a:solidFill>
              <a:ln w="9525" cap="flat" cmpd="sng" algn="ctr">
                <a:solidFill>
                  <a:schemeClr val="lt1">
                    <a:alpha val="50000"/>
                  </a:schemeClr>
                </a:solidFill>
                <a:round/>
              </a:ln>
              <a:effectLst>
                <a:glow rad="139700">
                  <a:schemeClr val="accent5">
                    <a:satMod val="175000"/>
                    <a:alpha val="40000"/>
                  </a:schemeClr>
                </a:glow>
              </a:effectLst>
            </c:spPr>
            <c:extLst>
              <c:ext xmlns:c16="http://schemas.microsoft.com/office/drawing/2014/chart" uri="{C3380CC4-5D6E-409C-BE32-E72D297353CC}">
                <c16:uniqueId val="{0000000A-8990-4ADF-9804-684D242C092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reports'!$AK$6</c:f>
              <c:numCache>
                <c:formatCode>_ * #,##0_ ;_ * \-#,##0_ ;_ * "-"??_ ;_ @_ </c:formatCode>
                <c:ptCount val="1"/>
                <c:pt idx="0">
                  <c:v>64062</c:v>
                </c:pt>
              </c:numCache>
            </c:numRef>
          </c:val>
          <c:extLst>
            <c:ext xmlns:c16="http://schemas.microsoft.com/office/drawing/2014/chart" uri="{C3380CC4-5D6E-409C-BE32-E72D297353CC}">
              <c16:uniqueId val="{00000000-8990-4ADF-9804-684D242C092F}"/>
            </c:ext>
          </c:extLst>
        </c:ser>
        <c:ser>
          <c:idx val="1"/>
          <c:order val="1"/>
          <c:tx>
            <c:strRef>
              <c:f>'[---Capstone transaction 02-25---Final calculations.xlsx]For reports'!$AJ$7</c:f>
              <c:strCache>
                <c:ptCount val="1"/>
                <c:pt idx="0">
                  <c:v>ZQB198457</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reports'!$AK$7</c:f>
              <c:numCache>
                <c:formatCode>_ * #,##0_ ;_ * \-#,##0_ ;_ * "-"??_ ;_ @_ </c:formatCode>
                <c:ptCount val="1"/>
                <c:pt idx="0">
                  <c:v>54804</c:v>
                </c:pt>
              </c:numCache>
            </c:numRef>
          </c:val>
          <c:extLst>
            <c:ext xmlns:c16="http://schemas.microsoft.com/office/drawing/2014/chart" uri="{C3380CC4-5D6E-409C-BE32-E72D297353CC}">
              <c16:uniqueId val="{00000001-8990-4ADF-9804-684D242C092F}"/>
            </c:ext>
          </c:extLst>
        </c:ser>
        <c:ser>
          <c:idx val="2"/>
          <c:order val="2"/>
          <c:tx>
            <c:strRef>
              <c:f>'[---Capstone transaction 02-25---Final calculations.xlsx]For reports'!$AJ$8</c:f>
              <c:strCache>
                <c:ptCount val="1"/>
                <c:pt idx="0">
                  <c:v>XXV119663</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reports'!$AK$8</c:f>
              <c:numCache>
                <c:formatCode>_ * #,##0_ ;_ * \-#,##0_ ;_ * "-"??_ ;_ @_ </c:formatCode>
                <c:ptCount val="1"/>
                <c:pt idx="0">
                  <c:v>46105</c:v>
                </c:pt>
              </c:numCache>
            </c:numRef>
          </c:val>
          <c:extLst>
            <c:ext xmlns:c16="http://schemas.microsoft.com/office/drawing/2014/chart" uri="{C3380CC4-5D6E-409C-BE32-E72D297353CC}">
              <c16:uniqueId val="{00000002-8990-4ADF-9804-684D242C092F}"/>
            </c:ext>
          </c:extLst>
        </c:ser>
        <c:ser>
          <c:idx val="3"/>
          <c:order val="3"/>
          <c:tx>
            <c:strRef>
              <c:f>'[---Capstone transaction 02-25---Final calculations.xlsx]For reports'!$AJ$9</c:f>
              <c:strCache>
                <c:ptCount val="1"/>
                <c:pt idx="0">
                  <c:v>LQK77449</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reports'!$AK$9</c:f>
              <c:numCache>
                <c:formatCode>_ * #,##0_ ;_ * \-#,##0_ ;_ * "-"??_ ;_ @_ </c:formatCode>
                <c:ptCount val="1"/>
                <c:pt idx="0">
                  <c:v>44688</c:v>
                </c:pt>
              </c:numCache>
            </c:numRef>
          </c:val>
          <c:extLst>
            <c:ext xmlns:c16="http://schemas.microsoft.com/office/drawing/2014/chart" uri="{C3380CC4-5D6E-409C-BE32-E72D297353CC}">
              <c16:uniqueId val="{00000003-8990-4ADF-9804-684D242C092F}"/>
            </c:ext>
          </c:extLst>
        </c:ser>
        <c:ser>
          <c:idx val="4"/>
          <c:order val="4"/>
          <c:tx>
            <c:strRef>
              <c:f>'[---Capstone transaction 02-25---Final calculations.xlsx]For reports'!$AJ$10</c:f>
              <c:strCache>
                <c:ptCount val="1"/>
                <c:pt idx="0">
                  <c:v>FDO1013281</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reports'!$AK$10</c:f>
              <c:numCache>
                <c:formatCode>_ * #,##0_ ;_ * \-#,##0_ ;_ * "-"??_ ;_ @_ </c:formatCode>
                <c:ptCount val="1"/>
                <c:pt idx="0">
                  <c:v>44000</c:v>
                </c:pt>
              </c:numCache>
            </c:numRef>
          </c:val>
          <c:extLst>
            <c:ext xmlns:c16="http://schemas.microsoft.com/office/drawing/2014/chart" uri="{C3380CC4-5D6E-409C-BE32-E72D297353CC}">
              <c16:uniqueId val="{00000004-8990-4ADF-9804-684D242C092F}"/>
            </c:ext>
          </c:extLst>
        </c:ser>
        <c:ser>
          <c:idx val="5"/>
          <c:order val="5"/>
          <c:tx>
            <c:strRef>
              <c:f>'[---Capstone transaction 02-25---Final calculations.xlsx]For reports'!$AJ$11</c:f>
              <c:strCache>
                <c:ptCount val="1"/>
                <c:pt idx="0">
                  <c:v>AFB1613116</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reports'!$AK$11</c:f>
              <c:numCache>
                <c:formatCode>_ * #,##0_ ;_ * \-#,##0_ ;_ * "-"??_ ;_ @_ </c:formatCode>
                <c:ptCount val="1"/>
                <c:pt idx="0">
                  <c:v>41736</c:v>
                </c:pt>
              </c:numCache>
            </c:numRef>
          </c:val>
          <c:extLst>
            <c:ext xmlns:c16="http://schemas.microsoft.com/office/drawing/2014/chart" uri="{C3380CC4-5D6E-409C-BE32-E72D297353CC}">
              <c16:uniqueId val="{00000005-8990-4ADF-9804-684D242C092F}"/>
            </c:ext>
          </c:extLst>
        </c:ser>
        <c:ser>
          <c:idx val="6"/>
          <c:order val="6"/>
          <c:tx>
            <c:strRef>
              <c:f>'[---Capstone transaction 02-25---Final calculations.xlsx]For reports'!$AJ$12</c:f>
              <c:strCache>
                <c:ptCount val="1"/>
                <c:pt idx="0">
                  <c:v>WDE1131845</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reports'!$AK$12</c:f>
              <c:numCache>
                <c:formatCode>_ * #,##0_ ;_ * \-#,##0_ ;_ * "-"??_ ;_ @_ </c:formatCode>
                <c:ptCount val="1"/>
                <c:pt idx="0">
                  <c:v>41181</c:v>
                </c:pt>
              </c:numCache>
            </c:numRef>
          </c:val>
          <c:extLst>
            <c:ext xmlns:c16="http://schemas.microsoft.com/office/drawing/2014/chart" uri="{C3380CC4-5D6E-409C-BE32-E72D297353CC}">
              <c16:uniqueId val="{00000006-8990-4ADF-9804-684D242C092F}"/>
            </c:ext>
          </c:extLst>
        </c:ser>
        <c:ser>
          <c:idx val="7"/>
          <c:order val="7"/>
          <c:tx>
            <c:strRef>
              <c:f>'[---Capstone transaction 02-25---Final calculations.xlsx]For reports'!$AJ$13</c:f>
              <c:strCache>
                <c:ptCount val="1"/>
                <c:pt idx="0">
                  <c:v>WWC812033</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reports'!$AK$13</c:f>
              <c:numCache>
                <c:formatCode>_ * #,##0_ ;_ * \-#,##0_ ;_ * "-"??_ ;_ @_ </c:formatCode>
                <c:ptCount val="1"/>
                <c:pt idx="0">
                  <c:v>40955</c:v>
                </c:pt>
              </c:numCache>
            </c:numRef>
          </c:val>
          <c:extLst>
            <c:ext xmlns:c16="http://schemas.microsoft.com/office/drawing/2014/chart" uri="{C3380CC4-5D6E-409C-BE32-E72D297353CC}">
              <c16:uniqueId val="{00000007-8990-4ADF-9804-684D242C092F}"/>
            </c:ext>
          </c:extLst>
        </c:ser>
        <c:ser>
          <c:idx val="8"/>
          <c:order val="8"/>
          <c:tx>
            <c:strRef>
              <c:f>'[---Capstone transaction 02-25---Final calculations.xlsx]For reports'!$AJ$14</c:f>
              <c:strCache>
                <c:ptCount val="1"/>
                <c:pt idx="0">
                  <c:v>GDF423244</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reports'!$AK$14</c:f>
              <c:numCache>
                <c:formatCode>_ * #,##0_ ;_ * \-#,##0_ ;_ * "-"??_ ;_ @_ </c:formatCode>
                <c:ptCount val="1"/>
                <c:pt idx="0">
                  <c:v>40762</c:v>
                </c:pt>
              </c:numCache>
            </c:numRef>
          </c:val>
          <c:extLst>
            <c:ext xmlns:c16="http://schemas.microsoft.com/office/drawing/2014/chart" uri="{C3380CC4-5D6E-409C-BE32-E72D297353CC}">
              <c16:uniqueId val="{00000008-8990-4ADF-9804-684D242C092F}"/>
            </c:ext>
          </c:extLst>
        </c:ser>
        <c:ser>
          <c:idx val="9"/>
          <c:order val="9"/>
          <c:tx>
            <c:strRef>
              <c:f>'[---Capstone transaction 02-25---Final calculations.xlsx]For reports'!$AJ$15</c:f>
              <c:strCache>
                <c:ptCount val="1"/>
                <c:pt idx="0">
                  <c:v>VBS2518354</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'[---Capstone transaction 02-25---Final calculations.xlsx]For reports'!$AK$5</c:f>
              <c:strCache>
                <c:ptCount val="1"/>
                <c:pt idx="0">
                  <c:v>LTV</c:v>
                </c:pt>
              </c:strCache>
            </c:strRef>
          </c:cat>
          <c:val>
            <c:numRef>
              <c:f>'[---Capstone transaction 02-25---Final calculations.xlsx]For reports'!$AK$15</c:f>
              <c:numCache>
                <c:formatCode>_ * #,##0_ ;_ * \-#,##0_ ;_ * "-"??_ ;_ @_ </c:formatCode>
                <c:ptCount val="1"/>
                <c:pt idx="0">
                  <c:v>39474</c:v>
                </c:pt>
              </c:numCache>
            </c:numRef>
          </c:val>
          <c:extLst>
            <c:ext xmlns:c16="http://schemas.microsoft.com/office/drawing/2014/chart" uri="{C3380CC4-5D6E-409C-BE32-E72D297353CC}">
              <c16:uniqueId val="{00000009-8990-4ADF-9804-684D242C092F}"/>
            </c:ext>
          </c:extLst>
        </c:ser>
        <c:dLbls>
          <c:dLblPos val="inEnd"/>
          <c:showLegendKey val="0"/>
          <c:showVal val="1"/>
          <c:showCatName val="0"/>
          <c:showSerName val="0"/>
          <c:showPercent val="0"/>
          <c:showBubbleSize val="0"/>
        </c:dLbls>
        <c:gapWidth val="65"/>
        <c:overlap val="2"/>
        <c:axId val="517337456"/>
        <c:axId val="621749519"/>
      </c:barChart>
      <c:catAx>
        <c:axId val="517337456"/>
        <c:scaling>
          <c:orientation val="minMax"/>
        </c:scaling>
        <c:delete val="1"/>
        <c:axPos val="l"/>
        <c:numFmt formatCode="General" sourceLinked="1"/>
        <c:majorTickMark val="none"/>
        <c:minorTickMark val="none"/>
        <c:tickLblPos val="nextTo"/>
        <c:crossAx val="621749519"/>
        <c:crosses val="autoZero"/>
        <c:auto val="1"/>
        <c:lblAlgn val="ctr"/>
        <c:lblOffset val="100"/>
        <c:noMultiLvlLbl val="0"/>
      </c:catAx>
      <c:valAx>
        <c:axId val="62174951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51733745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transaction 02-25---Final calculations.xlsx]Sheet1!PivotTable57</c:name>
    <c:fmtId val="-1"/>
  </c:pivotSource>
  <c:chart>
    <c:autoTitleDeleted val="1"/>
    <c:pivotFmts>
      <c:pivotFmt>
        <c:idx val="0"/>
        <c:spPr>
          <a:noFill/>
          <a:ln w="22225" cap="rnd" cmpd="sng" algn="ctr">
            <a:solidFill>
              <a:schemeClr val="tx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Cascadia Code" panose="020B0609020000020004" pitchFamily="49" charset="0"/>
                  <a:ea typeface="Cascadia Code" panose="020B0609020000020004" pitchFamily="49" charset="0"/>
                  <a:cs typeface="Cascadia Code" panose="020B0609020000020004" pitchFamily="49"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noFill/>
          <a:ln w="22225" cap="rnd" cmpd="sng" algn="ctr">
            <a:solidFill>
              <a:schemeClr val="tx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Cascadia Code" panose="020B0609020000020004" pitchFamily="49" charset="0"/>
                  <a:ea typeface="Cascadia Code" panose="020B0609020000020004" pitchFamily="49" charset="0"/>
                  <a:cs typeface="Cascadia Code" panose="020B0609020000020004" pitchFamily="49"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noFill/>
          <a:ln w="22225" cap="rnd" cmpd="sng" algn="ctr">
            <a:solidFill>
              <a:schemeClr val="tx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Cascadia Code" panose="020B0609020000020004" pitchFamily="49" charset="0"/>
                  <a:ea typeface="Cascadia Code" panose="020B0609020000020004" pitchFamily="49" charset="0"/>
                  <a:cs typeface="Cascadia Code" panose="020B0609020000020004" pitchFamily="49"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Sheet1!$D$8</c:f>
              <c:strCache>
                <c:ptCount val="1"/>
                <c:pt idx="0">
                  <c:v>Total</c:v>
                </c:pt>
              </c:strCache>
            </c:strRef>
          </c:tx>
          <c:spPr>
            <a:ln w="22225" cap="rnd">
              <a:solidFill>
                <a:schemeClr val="tx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Cascadia Code" panose="020B0609020000020004" pitchFamily="49" charset="0"/>
                    <a:ea typeface="Cascadia Code" panose="020B0609020000020004" pitchFamily="49" charset="0"/>
                    <a:cs typeface="Cascadia Code" panose="020B0609020000020004" pitchFamily="49"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Sheet1!$C$9:$C$18</c:f>
              <c:strCache>
                <c:ptCount val="9"/>
                <c:pt idx="0">
                  <c:v>January</c:v>
                </c:pt>
                <c:pt idx="1">
                  <c:v>February</c:v>
                </c:pt>
                <c:pt idx="2">
                  <c:v>March</c:v>
                </c:pt>
                <c:pt idx="3">
                  <c:v>April</c:v>
                </c:pt>
                <c:pt idx="4">
                  <c:v>May</c:v>
                </c:pt>
                <c:pt idx="5">
                  <c:v>June</c:v>
                </c:pt>
                <c:pt idx="6">
                  <c:v>July</c:v>
                </c:pt>
                <c:pt idx="7">
                  <c:v>August</c:v>
                </c:pt>
                <c:pt idx="8">
                  <c:v>September</c:v>
                </c:pt>
              </c:strCache>
            </c:strRef>
          </c:cat>
          <c:val>
            <c:numRef>
              <c:f>Sheet1!$D$9:$D$18</c:f>
              <c:numCache>
                <c:formatCode>General</c:formatCode>
                <c:ptCount val="9"/>
                <c:pt idx="0">
                  <c:v>589675</c:v>
                </c:pt>
                <c:pt idx="1">
                  <c:v>610776</c:v>
                </c:pt>
                <c:pt idx="2">
                  <c:v>772457</c:v>
                </c:pt>
                <c:pt idx="3">
                  <c:v>931572</c:v>
                </c:pt>
                <c:pt idx="4">
                  <c:v>990513</c:v>
                </c:pt>
                <c:pt idx="5">
                  <c:v>963495</c:v>
                </c:pt>
                <c:pt idx="6">
                  <c:v>953434</c:v>
                </c:pt>
                <c:pt idx="7">
                  <c:v>938723</c:v>
                </c:pt>
                <c:pt idx="8">
                  <c:v>1212987</c:v>
                </c:pt>
              </c:numCache>
            </c:numRef>
          </c:val>
          <c:smooth val="1"/>
          <c:extLst>
            <c:ext xmlns:c16="http://schemas.microsoft.com/office/drawing/2014/chart" uri="{C3380CC4-5D6E-409C-BE32-E72D297353CC}">
              <c16:uniqueId val="{00000000-1AE4-4816-8EED-55E66D69CF4E}"/>
            </c:ext>
          </c:extLst>
        </c:ser>
        <c:dLbls>
          <c:dLblPos val="t"/>
          <c:showLegendKey val="0"/>
          <c:showVal val="1"/>
          <c:showCatName val="0"/>
          <c:showSerName val="0"/>
          <c:showPercent val="0"/>
          <c:showBubbleSize val="0"/>
        </c:dLbls>
        <c:marker val="1"/>
        <c:smooth val="0"/>
        <c:axId val="629041392"/>
        <c:axId val="621753487"/>
      </c:lineChart>
      <c:catAx>
        <c:axId val="6290413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Bahnschrift" panose="020B0502040204020203" pitchFamily="34" charset="0"/>
                <a:ea typeface="+mn-ea"/>
                <a:cs typeface="+mn-cs"/>
              </a:defRPr>
            </a:pPr>
            <a:endParaRPr lang="en-US"/>
          </a:p>
        </c:txPr>
        <c:crossAx val="621753487"/>
        <c:crosses val="autoZero"/>
        <c:auto val="1"/>
        <c:lblAlgn val="ctr"/>
        <c:lblOffset val="100"/>
        <c:noMultiLvlLbl val="0"/>
      </c:catAx>
      <c:valAx>
        <c:axId val="621753487"/>
        <c:scaling>
          <c:orientation val="minMax"/>
        </c:scaling>
        <c:delete val="0"/>
        <c:axPos val="l"/>
        <c:majorGridlines>
          <c:spPr>
            <a:ln w="9525" cap="flat" cmpd="sng" algn="ctr">
              <a:noFill/>
              <a:round/>
            </a:ln>
            <a:effectLst/>
          </c:spPr>
        </c:majorGridlines>
        <c:numFmt formatCode="#&quot;L&quot;"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Bahnschrift SemiBold" panose="020B0502040204020203" pitchFamily="34" charset="0"/>
                <a:ea typeface="+mn-ea"/>
                <a:cs typeface="+mn-cs"/>
              </a:defRPr>
            </a:pPr>
            <a:endParaRPr lang="en-US"/>
          </a:p>
        </c:txPr>
        <c:crossAx val="629041392"/>
        <c:crosses val="autoZero"/>
        <c:crossBetween val="between"/>
        <c:dispUnits>
          <c:builtInUnit val="hundredThousands"/>
        </c:dispUnits>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1C6B9-E69D-449E-A577-DC3D71721F37}" type="doc">
      <dgm:prSet loTypeId="urn:microsoft.com/office/officeart/2008/layout/VerticalCurvedList" loCatId="list" qsTypeId="urn:microsoft.com/office/officeart/2005/8/quickstyle/3d1" qsCatId="3D" csTypeId="urn:microsoft.com/office/officeart/2005/8/colors/accent2_5" csCatId="accent2" phldr="1"/>
      <dgm:spPr/>
      <dgm:t>
        <a:bodyPr/>
        <a:lstStyle/>
        <a:p>
          <a:endParaRPr lang="en-IN"/>
        </a:p>
      </dgm:t>
    </dgm:pt>
    <dgm:pt modelId="{C3292DE8-888E-4B58-99A4-B3719FE1C39E}">
      <dgm:prSet phldrT="[Text]"/>
      <dgm:spPr/>
      <dgm:t>
        <a:bodyPr/>
        <a:lstStyle/>
        <a:p>
          <a:r>
            <a:rPr lang="en-IN" dirty="0"/>
            <a:t>Distant delivery locations</a:t>
          </a:r>
        </a:p>
      </dgm:t>
    </dgm:pt>
    <dgm:pt modelId="{6D0B66A8-B106-41D1-A56E-D3284CC85F05}" type="parTrans" cxnId="{4E25C443-C62C-4341-A4D9-66EFD0DA41FD}">
      <dgm:prSet/>
      <dgm:spPr/>
      <dgm:t>
        <a:bodyPr/>
        <a:lstStyle/>
        <a:p>
          <a:endParaRPr lang="en-IN"/>
        </a:p>
      </dgm:t>
    </dgm:pt>
    <dgm:pt modelId="{80E6C88F-53EE-46C5-BAB6-18B14164E3D7}" type="sibTrans" cxnId="{4E25C443-C62C-4341-A4D9-66EFD0DA41FD}">
      <dgm:prSet/>
      <dgm:spPr/>
      <dgm:t>
        <a:bodyPr/>
        <a:lstStyle/>
        <a:p>
          <a:endParaRPr lang="en-IN"/>
        </a:p>
      </dgm:t>
    </dgm:pt>
    <dgm:pt modelId="{8597EC03-37A8-4CD6-A0D6-3E97CCD0153F}">
      <dgm:prSet phldrT="[Text]"/>
      <dgm:spPr/>
      <dgm:t>
        <a:bodyPr/>
        <a:lstStyle/>
        <a:p>
          <a:r>
            <a:rPr lang="en-IN" dirty="0"/>
            <a:t>Lack of awareness regarding home delivery availability</a:t>
          </a:r>
        </a:p>
      </dgm:t>
    </dgm:pt>
    <dgm:pt modelId="{83A68416-AC03-47FF-A4D7-F7C5CCD40D90}" type="parTrans" cxnId="{ECBC728A-B769-49A4-89D6-0AD67CD366C2}">
      <dgm:prSet/>
      <dgm:spPr/>
      <dgm:t>
        <a:bodyPr/>
        <a:lstStyle/>
        <a:p>
          <a:endParaRPr lang="en-IN"/>
        </a:p>
      </dgm:t>
    </dgm:pt>
    <dgm:pt modelId="{CD05C8AE-F76D-4C15-8490-F840223DD90E}" type="sibTrans" cxnId="{ECBC728A-B769-49A4-89D6-0AD67CD366C2}">
      <dgm:prSet/>
      <dgm:spPr/>
      <dgm:t>
        <a:bodyPr/>
        <a:lstStyle/>
        <a:p>
          <a:endParaRPr lang="en-IN"/>
        </a:p>
      </dgm:t>
    </dgm:pt>
    <dgm:pt modelId="{4F6222EF-E1B9-4EF0-92AA-43044E5557F4}">
      <dgm:prSet phldrT="[Text]"/>
      <dgm:spPr/>
      <dgm:t>
        <a:bodyPr/>
        <a:lstStyle/>
        <a:p>
          <a:r>
            <a:rPr lang="en-IN" dirty="0"/>
            <a:t>Limited infrastructure to provide delivery</a:t>
          </a:r>
        </a:p>
      </dgm:t>
    </dgm:pt>
    <dgm:pt modelId="{351FCADA-7B39-4776-BC37-A790BBD099DE}" type="parTrans" cxnId="{179B8122-D605-4283-B009-2EE1625CE033}">
      <dgm:prSet/>
      <dgm:spPr/>
      <dgm:t>
        <a:bodyPr/>
        <a:lstStyle/>
        <a:p>
          <a:endParaRPr lang="en-IN"/>
        </a:p>
      </dgm:t>
    </dgm:pt>
    <dgm:pt modelId="{A899A5C7-A3A4-4A09-A2B1-DB6ACBCD3335}" type="sibTrans" cxnId="{179B8122-D605-4283-B009-2EE1625CE033}">
      <dgm:prSet/>
      <dgm:spPr/>
      <dgm:t>
        <a:bodyPr/>
        <a:lstStyle/>
        <a:p>
          <a:endParaRPr lang="en-IN"/>
        </a:p>
      </dgm:t>
    </dgm:pt>
    <dgm:pt modelId="{01291E23-04DE-49A1-9464-7380E53686F5}">
      <dgm:prSet phldrT="[Text]"/>
      <dgm:spPr/>
      <dgm:t>
        <a:bodyPr/>
        <a:lstStyle/>
        <a:p>
          <a:r>
            <a:rPr lang="en-IN" dirty="0"/>
            <a:t>Areas around market competitors’ locations</a:t>
          </a:r>
        </a:p>
      </dgm:t>
    </dgm:pt>
    <dgm:pt modelId="{8FDD1A68-0E9D-4F04-9A6F-0531D52F531B}" type="parTrans" cxnId="{1DE10539-F7B0-4D05-8932-E876B6B6CC3D}">
      <dgm:prSet/>
      <dgm:spPr/>
      <dgm:t>
        <a:bodyPr/>
        <a:lstStyle/>
        <a:p>
          <a:endParaRPr lang="en-IN"/>
        </a:p>
      </dgm:t>
    </dgm:pt>
    <dgm:pt modelId="{45399089-A291-4866-B474-C2B840B27B72}" type="sibTrans" cxnId="{1DE10539-F7B0-4D05-8932-E876B6B6CC3D}">
      <dgm:prSet/>
      <dgm:spPr/>
      <dgm:t>
        <a:bodyPr/>
        <a:lstStyle/>
        <a:p>
          <a:endParaRPr lang="en-IN"/>
        </a:p>
      </dgm:t>
    </dgm:pt>
    <dgm:pt modelId="{53BA6D5B-AFDE-4F74-86F1-EFAC9D7C4802}">
      <dgm:prSet phldrT="[Text]"/>
      <dgm:spPr/>
      <dgm:t>
        <a:bodyPr/>
        <a:lstStyle/>
        <a:p>
          <a:r>
            <a:rPr lang="en-IN" dirty="0"/>
            <a:t>Economic factors</a:t>
          </a:r>
        </a:p>
      </dgm:t>
    </dgm:pt>
    <dgm:pt modelId="{FA963593-6294-4204-8E72-7A8853300E89}" type="parTrans" cxnId="{AEE0F55C-BA40-4EE4-90F6-94054C10AA5A}">
      <dgm:prSet/>
      <dgm:spPr/>
      <dgm:t>
        <a:bodyPr/>
        <a:lstStyle/>
        <a:p>
          <a:endParaRPr lang="en-IN"/>
        </a:p>
      </dgm:t>
    </dgm:pt>
    <dgm:pt modelId="{F75771FE-6948-42E7-9662-1DE1B741B333}" type="sibTrans" cxnId="{AEE0F55C-BA40-4EE4-90F6-94054C10AA5A}">
      <dgm:prSet/>
      <dgm:spPr/>
      <dgm:t>
        <a:bodyPr/>
        <a:lstStyle/>
        <a:p>
          <a:endParaRPr lang="en-IN"/>
        </a:p>
      </dgm:t>
    </dgm:pt>
    <dgm:pt modelId="{6F57CC6F-079D-458D-A3BD-19E06C8E8CFE}" type="pres">
      <dgm:prSet presAssocID="{F3F1C6B9-E69D-449E-A577-DC3D71721F37}" presName="Name0" presStyleCnt="0">
        <dgm:presLayoutVars>
          <dgm:chMax val="7"/>
          <dgm:chPref val="7"/>
          <dgm:dir/>
        </dgm:presLayoutVars>
      </dgm:prSet>
      <dgm:spPr/>
    </dgm:pt>
    <dgm:pt modelId="{0CC1A853-7BC1-4639-91FE-E831740FB942}" type="pres">
      <dgm:prSet presAssocID="{F3F1C6B9-E69D-449E-A577-DC3D71721F37}" presName="Name1" presStyleCnt="0"/>
      <dgm:spPr/>
    </dgm:pt>
    <dgm:pt modelId="{C2841A86-2B1D-423B-B462-B9814FD22878}" type="pres">
      <dgm:prSet presAssocID="{F3F1C6B9-E69D-449E-A577-DC3D71721F37}" presName="cycle" presStyleCnt="0"/>
      <dgm:spPr/>
    </dgm:pt>
    <dgm:pt modelId="{02E6B22D-4765-4F4A-90A0-81DB400C5CFF}" type="pres">
      <dgm:prSet presAssocID="{F3F1C6B9-E69D-449E-A577-DC3D71721F37}" presName="srcNode" presStyleLbl="node1" presStyleIdx="0" presStyleCnt="5"/>
      <dgm:spPr/>
    </dgm:pt>
    <dgm:pt modelId="{CF2DB07F-E5D3-4826-AA82-6067ED088201}" type="pres">
      <dgm:prSet presAssocID="{F3F1C6B9-E69D-449E-A577-DC3D71721F37}" presName="conn" presStyleLbl="parChTrans1D2" presStyleIdx="0" presStyleCnt="1"/>
      <dgm:spPr/>
    </dgm:pt>
    <dgm:pt modelId="{C97CA665-3EF0-43CC-B359-7233E569C7E7}" type="pres">
      <dgm:prSet presAssocID="{F3F1C6B9-E69D-449E-A577-DC3D71721F37}" presName="extraNode" presStyleLbl="node1" presStyleIdx="0" presStyleCnt="5"/>
      <dgm:spPr/>
    </dgm:pt>
    <dgm:pt modelId="{9FFD4430-75CB-4AFD-9403-5C96E6CC7C83}" type="pres">
      <dgm:prSet presAssocID="{F3F1C6B9-E69D-449E-A577-DC3D71721F37}" presName="dstNode" presStyleLbl="node1" presStyleIdx="0" presStyleCnt="5"/>
      <dgm:spPr/>
    </dgm:pt>
    <dgm:pt modelId="{F9D3204E-8A11-42E3-A86B-CAF8B37D6D17}" type="pres">
      <dgm:prSet presAssocID="{C3292DE8-888E-4B58-99A4-B3719FE1C39E}" presName="text_1" presStyleLbl="node1" presStyleIdx="0" presStyleCnt="5">
        <dgm:presLayoutVars>
          <dgm:bulletEnabled val="1"/>
        </dgm:presLayoutVars>
      </dgm:prSet>
      <dgm:spPr/>
    </dgm:pt>
    <dgm:pt modelId="{1C581AB7-AEAB-47C8-B692-2B3819E499F2}" type="pres">
      <dgm:prSet presAssocID="{C3292DE8-888E-4B58-99A4-B3719FE1C39E}" presName="accent_1" presStyleCnt="0"/>
      <dgm:spPr/>
    </dgm:pt>
    <dgm:pt modelId="{33999636-4882-45D2-9B85-13CBE1D72735}" type="pres">
      <dgm:prSet presAssocID="{C3292DE8-888E-4B58-99A4-B3719FE1C39E}" presName="accentRepeatNode" presStyleLbl="solidFgAcc1" presStyleIdx="0" presStyleCnt="5"/>
      <dgm:spPr/>
    </dgm:pt>
    <dgm:pt modelId="{09C44524-C887-43CE-A037-A9E279293D77}" type="pres">
      <dgm:prSet presAssocID="{8597EC03-37A8-4CD6-A0D6-3E97CCD0153F}" presName="text_2" presStyleLbl="node1" presStyleIdx="1" presStyleCnt="5">
        <dgm:presLayoutVars>
          <dgm:bulletEnabled val="1"/>
        </dgm:presLayoutVars>
      </dgm:prSet>
      <dgm:spPr/>
    </dgm:pt>
    <dgm:pt modelId="{5DBFB668-2674-4AD4-9162-7F062C94FF22}" type="pres">
      <dgm:prSet presAssocID="{8597EC03-37A8-4CD6-A0D6-3E97CCD0153F}" presName="accent_2" presStyleCnt="0"/>
      <dgm:spPr/>
    </dgm:pt>
    <dgm:pt modelId="{65EA5F23-A5BC-46CA-8E27-984A6AA0B58F}" type="pres">
      <dgm:prSet presAssocID="{8597EC03-37A8-4CD6-A0D6-3E97CCD0153F}" presName="accentRepeatNode" presStyleLbl="solidFgAcc1" presStyleIdx="1" presStyleCnt="5"/>
      <dgm:spPr/>
    </dgm:pt>
    <dgm:pt modelId="{1D8A9ACB-0375-4980-AED9-71400A6E6DAC}" type="pres">
      <dgm:prSet presAssocID="{01291E23-04DE-49A1-9464-7380E53686F5}" presName="text_3" presStyleLbl="node1" presStyleIdx="2" presStyleCnt="5">
        <dgm:presLayoutVars>
          <dgm:bulletEnabled val="1"/>
        </dgm:presLayoutVars>
      </dgm:prSet>
      <dgm:spPr/>
    </dgm:pt>
    <dgm:pt modelId="{16E66846-7218-4AAF-B50E-C31DC33D4B1B}" type="pres">
      <dgm:prSet presAssocID="{01291E23-04DE-49A1-9464-7380E53686F5}" presName="accent_3" presStyleCnt="0"/>
      <dgm:spPr/>
    </dgm:pt>
    <dgm:pt modelId="{14A990AA-6EAD-40D5-927B-80A20568E7B5}" type="pres">
      <dgm:prSet presAssocID="{01291E23-04DE-49A1-9464-7380E53686F5}" presName="accentRepeatNode" presStyleLbl="solidFgAcc1" presStyleIdx="2" presStyleCnt="5"/>
      <dgm:spPr/>
    </dgm:pt>
    <dgm:pt modelId="{890E6D73-042A-4353-81B3-0D45151DD6BA}" type="pres">
      <dgm:prSet presAssocID="{4F6222EF-E1B9-4EF0-92AA-43044E5557F4}" presName="text_4" presStyleLbl="node1" presStyleIdx="3" presStyleCnt="5">
        <dgm:presLayoutVars>
          <dgm:bulletEnabled val="1"/>
        </dgm:presLayoutVars>
      </dgm:prSet>
      <dgm:spPr/>
    </dgm:pt>
    <dgm:pt modelId="{4EDE13F2-1A47-48C2-9403-94AB85A92969}" type="pres">
      <dgm:prSet presAssocID="{4F6222EF-E1B9-4EF0-92AA-43044E5557F4}" presName="accent_4" presStyleCnt="0"/>
      <dgm:spPr/>
    </dgm:pt>
    <dgm:pt modelId="{E0E17F46-6DAC-4851-9318-B66C6FC236B8}" type="pres">
      <dgm:prSet presAssocID="{4F6222EF-E1B9-4EF0-92AA-43044E5557F4}" presName="accentRepeatNode" presStyleLbl="solidFgAcc1" presStyleIdx="3" presStyleCnt="5"/>
      <dgm:spPr/>
    </dgm:pt>
    <dgm:pt modelId="{C835FF83-F6CF-4AF0-AB2E-4E5583BDF85A}" type="pres">
      <dgm:prSet presAssocID="{53BA6D5B-AFDE-4F74-86F1-EFAC9D7C4802}" presName="text_5" presStyleLbl="node1" presStyleIdx="4" presStyleCnt="5">
        <dgm:presLayoutVars>
          <dgm:bulletEnabled val="1"/>
        </dgm:presLayoutVars>
      </dgm:prSet>
      <dgm:spPr/>
    </dgm:pt>
    <dgm:pt modelId="{4BBDE852-66A4-4976-BEE6-A0956AFABE10}" type="pres">
      <dgm:prSet presAssocID="{53BA6D5B-AFDE-4F74-86F1-EFAC9D7C4802}" presName="accent_5" presStyleCnt="0"/>
      <dgm:spPr/>
    </dgm:pt>
    <dgm:pt modelId="{AD8E5CD7-3219-433E-B698-CCBAC9FD03CC}" type="pres">
      <dgm:prSet presAssocID="{53BA6D5B-AFDE-4F74-86F1-EFAC9D7C4802}" presName="accentRepeatNode" presStyleLbl="solidFgAcc1" presStyleIdx="4" presStyleCnt="5"/>
      <dgm:spPr/>
    </dgm:pt>
  </dgm:ptLst>
  <dgm:cxnLst>
    <dgm:cxn modelId="{75093602-B7F2-4D1F-8216-1AF765128995}" type="presOf" srcId="{C3292DE8-888E-4B58-99A4-B3719FE1C39E}" destId="{F9D3204E-8A11-42E3-A86B-CAF8B37D6D17}" srcOrd="0" destOrd="0" presId="urn:microsoft.com/office/officeart/2008/layout/VerticalCurvedList"/>
    <dgm:cxn modelId="{179B8122-D605-4283-B009-2EE1625CE033}" srcId="{F3F1C6B9-E69D-449E-A577-DC3D71721F37}" destId="{4F6222EF-E1B9-4EF0-92AA-43044E5557F4}" srcOrd="3" destOrd="0" parTransId="{351FCADA-7B39-4776-BC37-A790BBD099DE}" sibTransId="{A899A5C7-A3A4-4A09-A2B1-DB6ACBCD3335}"/>
    <dgm:cxn modelId="{50571B25-345F-4157-81C2-1C4E783C192A}" type="presOf" srcId="{F3F1C6B9-E69D-449E-A577-DC3D71721F37}" destId="{6F57CC6F-079D-458D-A3BD-19E06C8E8CFE}" srcOrd="0" destOrd="0" presId="urn:microsoft.com/office/officeart/2008/layout/VerticalCurvedList"/>
    <dgm:cxn modelId="{1DE10539-F7B0-4D05-8932-E876B6B6CC3D}" srcId="{F3F1C6B9-E69D-449E-A577-DC3D71721F37}" destId="{01291E23-04DE-49A1-9464-7380E53686F5}" srcOrd="2" destOrd="0" parTransId="{8FDD1A68-0E9D-4F04-9A6F-0531D52F531B}" sibTransId="{45399089-A291-4866-B474-C2B840B27B72}"/>
    <dgm:cxn modelId="{AEE0F55C-BA40-4EE4-90F6-94054C10AA5A}" srcId="{F3F1C6B9-E69D-449E-A577-DC3D71721F37}" destId="{53BA6D5B-AFDE-4F74-86F1-EFAC9D7C4802}" srcOrd="4" destOrd="0" parTransId="{FA963593-6294-4204-8E72-7A8853300E89}" sibTransId="{F75771FE-6948-42E7-9662-1DE1B741B333}"/>
    <dgm:cxn modelId="{4E25C443-C62C-4341-A4D9-66EFD0DA41FD}" srcId="{F3F1C6B9-E69D-449E-A577-DC3D71721F37}" destId="{C3292DE8-888E-4B58-99A4-B3719FE1C39E}" srcOrd="0" destOrd="0" parTransId="{6D0B66A8-B106-41D1-A56E-D3284CC85F05}" sibTransId="{80E6C88F-53EE-46C5-BAB6-18B14164E3D7}"/>
    <dgm:cxn modelId="{D0940C66-2591-4C1A-B30F-6228404445EA}" type="presOf" srcId="{01291E23-04DE-49A1-9464-7380E53686F5}" destId="{1D8A9ACB-0375-4980-AED9-71400A6E6DAC}" srcOrd="0" destOrd="0" presId="urn:microsoft.com/office/officeart/2008/layout/VerticalCurvedList"/>
    <dgm:cxn modelId="{A6D3156D-BAB7-4A04-9641-194E1EECD84E}" type="presOf" srcId="{8597EC03-37A8-4CD6-A0D6-3E97CCD0153F}" destId="{09C44524-C887-43CE-A037-A9E279293D77}" srcOrd="0" destOrd="0" presId="urn:microsoft.com/office/officeart/2008/layout/VerticalCurvedList"/>
    <dgm:cxn modelId="{ECBC728A-B769-49A4-89D6-0AD67CD366C2}" srcId="{F3F1C6B9-E69D-449E-A577-DC3D71721F37}" destId="{8597EC03-37A8-4CD6-A0D6-3E97CCD0153F}" srcOrd="1" destOrd="0" parTransId="{83A68416-AC03-47FF-A4D7-F7C5CCD40D90}" sibTransId="{CD05C8AE-F76D-4C15-8490-F840223DD90E}"/>
    <dgm:cxn modelId="{11581FB4-DF1B-4E07-AD66-B3A612C5B581}" type="presOf" srcId="{4F6222EF-E1B9-4EF0-92AA-43044E5557F4}" destId="{890E6D73-042A-4353-81B3-0D45151DD6BA}" srcOrd="0" destOrd="0" presId="urn:microsoft.com/office/officeart/2008/layout/VerticalCurvedList"/>
    <dgm:cxn modelId="{02724FCC-FA24-41BC-806D-D1CDDBF9065A}" type="presOf" srcId="{53BA6D5B-AFDE-4F74-86F1-EFAC9D7C4802}" destId="{C835FF83-F6CF-4AF0-AB2E-4E5583BDF85A}" srcOrd="0" destOrd="0" presId="urn:microsoft.com/office/officeart/2008/layout/VerticalCurvedList"/>
    <dgm:cxn modelId="{0F77F5D0-1D3F-4646-A676-2A2622F33C42}" type="presOf" srcId="{80E6C88F-53EE-46C5-BAB6-18B14164E3D7}" destId="{CF2DB07F-E5D3-4826-AA82-6067ED088201}" srcOrd="0" destOrd="0" presId="urn:microsoft.com/office/officeart/2008/layout/VerticalCurvedList"/>
    <dgm:cxn modelId="{40B83E92-DFCD-4FFB-BAEE-EAE080076E21}" type="presParOf" srcId="{6F57CC6F-079D-458D-A3BD-19E06C8E8CFE}" destId="{0CC1A853-7BC1-4639-91FE-E831740FB942}" srcOrd="0" destOrd="0" presId="urn:microsoft.com/office/officeart/2008/layout/VerticalCurvedList"/>
    <dgm:cxn modelId="{7B293A88-9EB7-47AC-9461-0D4A94A534D6}" type="presParOf" srcId="{0CC1A853-7BC1-4639-91FE-E831740FB942}" destId="{C2841A86-2B1D-423B-B462-B9814FD22878}" srcOrd="0" destOrd="0" presId="urn:microsoft.com/office/officeart/2008/layout/VerticalCurvedList"/>
    <dgm:cxn modelId="{5211EF73-7F1C-434A-B55F-813ECD2D0BB4}" type="presParOf" srcId="{C2841A86-2B1D-423B-B462-B9814FD22878}" destId="{02E6B22D-4765-4F4A-90A0-81DB400C5CFF}" srcOrd="0" destOrd="0" presId="urn:microsoft.com/office/officeart/2008/layout/VerticalCurvedList"/>
    <dgm:cxn modelId="{7CDDA2A2-38FA-42A5-93C2-8EA19155A62F}" type="presParOf" srcId="{C2841A86-2B1D-423B-B462-B9814FD22878}" destId="{CF2DB07F-E5D3-4826-AA82-6067ED088201}" srcOrd="1" destOrd="0" presId="urn:microsoft.com/office/officeart/2008/layout/VerticalCurvedList"/>
    <dgm:cxn modelId="{C2DB2893-976A-43A6-BCBD-65DD55790A48}" type="presParOf" srcId="{C2841A86-2B1D-423B-B462-B9814FD22878}" destId="{C97CA665-3EF0-43CC-B359-7233E569C7E7}" srcOrd="2" destOrd="0" presId="urn:microsoft.com/office/officeart/2008/layout/VerticalCurvedList"/>
    <dgm:cxn modelId="{2ECA76BA-098C-4CAB-853F-53DC12E36AEC}" type="presParOf" srcId="{C2841A86-2B1D-423B-B462-B9814FD22878}" destId="{9FFD4430-75CB-4AFD-9403-5C96E6CC7C83}" srcOrd="3" destOrd="0" presId="urn:microsoft.com/office/officeart/2008/layout/VerticalCurvedList"/>
    <dgm:cxn modelId="{FBD1EF3E-A626-421E-A6F9-61A392D93E6A}" type="presParOf" srcId="{0CC1A853-7BC1-4639-91FE-E831740FB942}" destId="{F9D3204E-8A11-42E3-A86B-CAF8B37D6D17}" srcOrd="1" destOrd="0" presId="urn:microsoft.com/office/officeart/2008/layout/VerticalCurvedList"/>
    <dgm:cxn modelId="{DDFA9866-BCE1-4557-8812-E9A176F3A3AA}" type="presParOf" srcId="{0CC1A853-7BC1-4639-91FE-E831740FB942}" destId="{1C581AB7-AEAB-47C8-B692-2B3819E499F2}" srcOrd="2" destOrd="0" presId="urn:microsoft.com/office/officeart/2008/layout/VerticalCurvedList"/>
    <dgm:cxn modelId="{255EAB40-6CEC-4F30-B9B2-C20FE776EA0D}" type="presParOf" srcId="{1C581AB7-AEAB-47C8-B692-2B3819E499F2}" destId="{33999636-4882-45D2-9B85-13CBE1D72735}" srcOrd="0" destOrd="0" presId="urn:microsoft.com/office/officeart/2008/layout/VerticalCurvedList"/>
    <dgm:cxn modelId="{28C962EF-A7E9-45D9-B65C-C341164D3472}" type="presParOf" srcId="{0CC1A853-7BC1-4639-91FE-E831740FB942}" destId="{09C44524-C887-43CE-A037-A9E279293D77}" srcOrd="3" destOrd="0" presId="urn:microsoft.com/office/officeart/2008/layout/VerticalCurvedList"/>
    <dgm:cxn modelId="{84EC1A45-33B9-4A1E-B265-C37EF5338D38}" type="presParOf" srcId="{0CC1A853-7BC1-4639-91FE-E831740FB942}" destId="{5DBFB668-2674-4AD4-9162-7F062C94FF22}" srcOrd="4" destOrd="0" presId="urn:microsoft.com/office/officeart/2008/layout/VerticalCurvedList"/>
    <dgm:cxn modelId="{88E46B2A-26F6-4795-A0A3-5AC9817F1A70}" type="presParOf" srcId="{5DBFB668-2674-4AD4-9162-7F062C94FF22}" destId="{65EA5F23-A5BC-46CA-8E27-984A6AA0B58F}" srcOrd="0" destOrd="0" presId="urn:microsoft.com/office/officeart/2008/layout/VerticalCurvedList"/>
    <dgm:cxn modelId="{9A18E3B4-120F-4160-BA6F-574A900E5321}" type="presParOf" srcId="{0CC1A853-7BC1-4639-91FE-E831740FB942}" destId="{1D8A9ACB-0375-4980-AED9-71400A6E6DAC}" srcOrd="5" destOrd="0" presId="urn:microsoft.com/office/officeart/2008/layout/VerticalCurvedList"/>
    <dgm:cxn modelId="{2356F7E5-BCD7-422B-A69C-8E5156566551}" type="presParOf" srcId="{0CC1A853-7BC1-4639-91FE-E831740FB942}" destId="{16E66846-7218-4AAF-B50E-C31DC33D4B1B}" srcOrd="6" destOrd="0" presId="urn:microsoft.com/office/officeart/2008/layout/VerticalCurvedList"/>
    <dgm:cxn modelId="{C1E01CB5-9161-4E08-8E17-B6665C1029B5}" type="presParOf" srcId="{16E66846-7218-4AAF-B50E-C31DC33D4B1B}" destId="{14A990AA-6EAD-40D5-927B-80A20568E7B5}" srcOrd="0" destOrd="0" presId="urn:microsoft.com/office/officeart/2008/layout/VerticalCurvedList"/>
    <dgm:cxn modelId="{443E331F-C26D-4C80-8D64-81FEBFC2EDD7}" type="presParOf" srcId="{0CC1A853-7BC1-4639-91FE-E831740FB942}" destId="{890E6D73-042A-4353-81B3-0D45151DD6BA}" srcOrd="7" destOrd="0" presId="urn:microsoft.com/office/officeart/2008/layout/VerticalCurvedList"/>
    <dgm:cxn modelId="{C98D0854-8963-451F-B16C-FFA1150E43BF}" type="presParOf" srcId="{0CC1A853-7BC1-4639-91FE-E831740FB942}" destId="{4EDE13F2-1A47-48C2-9403-94AB85A92969}" srcOrd="8" destOrd="0" presId="urn:microsoft.com/office/officeart/2008/layout/VerticalCurvedList"/>
    <dgm:cxn modelId="{89AC3B18-DEFE-4E33-8D57-3B5311D5AE66}" type="presParOf" srcId="{4EDE13F2-1A47-48C2-9403-94AB85A92969}" destId="{E0E17F46-6DAC-4851-9318-B66C6FC236B8}" srcOrd="0" destOrd="0" presId="urn:microsoft.com/office/officeart/2008/layout/VerticalCurvedList"/>
    <dgm:cxn modelId="{D8BEF6BE-DB7F-4D49-AEF6-BAF634F86E51}" type="presParOf" srcId="{0CC1A853-7BC1-4639-91FE-E831740FB942}" destId="{C835FF83-F6CF-4AF0-AB2E-4E5583BDF85A}" srcOrd="9" destOrd="0" presId="urn:microsoft.com/office/officeart/2008/layout/VerticalCurvedList"/>
    <dgm:cxn modelId="{D9D40B9D-4327-49A0-9583-C443A6CF83A9}" type="presParOf" srcId="{0CC1A853-7BC1-4639-91FE-E831740FB942}" destId="{4BBDE852-66A4-4976-BEE6-A0956AFABE10}" srcOrd="10" destOrd="0" presId="urn:microsoft.com/office/officeart/2008/layout/VerticalCurvedList"/>
    <dgm:cxn modelId="{AA223FF2-F709-476D-BE8E-DB213C5396B6}" type="presParOf" srcId="{4BBDE852-66A4-4976-BEE6-A0956AFABE10}" destId="{AD8E5CD7-3219-433E-B698-CCBAC9FD03C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5CA80A-F266-4DC1-8287-0D61500828ED}"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IN"/>
        </a:p>
      </dgm:t>
    </dgm:pt>
    <dgm:pt modelId="{33D8D936-5BB1-4DFB-BFCC-EAA26C4BFF6C}">
      <dgm:prSet phldrT="[Text]" custT="1"/>
      <dgm:spPr/>
      <dgm:t>
        <a:bodyPr/>
        <a:lstStyle/>
        <a:p>
          <a:r>
            <a:rPr lang="en-IN" sz="2000" dirty="0"/>
            <a:t>DEMAND</a:t>
          </a:r>
        </a:p>
      </dgm:t>
    </dgm:pt>
    <dgm:pt modelId="{97883011-0C8F-4C45-AAEF-CD110520E34F}" type="parTrans" cxnId="{C4605B72-6887-4BA1-B9F9-6E10BC4DB9A8}">
      <dgm:prSet/>
      <dgm:spPr/>
      <dgm:t>
        <a:bodyPr/>
        <a:lstStyle/>
        <a:p>
          <a:endParaRPr lang="en-IN"/>
        </a:p>
      </dgm:t>
    </dgm:pt>
    <dgm:pt modelId="{2557AC94-7854-4397-835A-C45475DE305C}" type="sibTrans" cxnId="{C4605B72-6887-4BA1-B9F9-6E10BC4DB9A8}">
      <dgm:prSet/>
      <dgm:spPr/>
      <dgm:t>
        <a:bodyPr/>
        <a:lstStyle/>
        <a:p>
          <a:endParaRPr lang="en-IN"/>
        </a:p>
      </dgm:t>
    </dgm:pt>
    <dgm:pt modelId="{477A5783-252E-44ED-BC1A-06975FD2BADF}">
      <dgm:prSet phldrT="[Text]" custT="1"/>
      <dgm:spPr/>
      <dgm:t>
        <a:bodyPr/>
        <a:lstStyle/>
        <a:p>
          <a:r>
            <a:rPr lang="en-IN" sz="1400" dirty="0"/>
            <a:t>Identify slot-wise peak hours and allocate resources like delivery staffs, delivery vehicles, etc efficiently.</a:t>
          </a:r>
        </a:p>
      </dgm:t>
    </dgm:pt>
    <dgm:pt modelId="{CD1D6436-7226-487C-9349-F01A2AE2DAEB}" type="parTrans" cxnId="{607F036B-9614-4B59-8ED5-15ACD52AEEB9}">
      <dgm:prSet/>
      <dgm:spPr/>
      <dgm:t>
        <a:bodyPr/>
        <a:lstStyle/>
        <a:p>
          <a:endParaRPr lang="en-IN"/>
        </a:p>
      </dgm:t>
    </dgm:pt>
    <dgm:pt modelId="{FA5883F9-2A7A-4FAF-A910-3DD3962970F9}" type="sibTrans" cxnId="{607F036B-9614-4B59-8ED5-15ACD52AEEB9}">
      <dgm:prSet/>
      <dgm:spPr/>
      <dgm:t>
        <a:bodyPr/>
        <a:lstStyle/>
        <a:p>
          <a:endParaRPr lang="en-IN"/>
        </a:p>
      </dgm:t>
    </dgm:pt>
    <dgm:pt modelId="{489DD60A-9DF7-4480-AA2C-D23442F0FCA9}">
      <dgm:prSet phldrT="[Text]" custT="1"/>
      <dgm:spPr/>
      <dgm:t>
        <a:bodyPr/>
        <a:lstStyle/>
        <a:p>
          <a:r>
            <a:rPr lang="en-IN" sz="1400" dirty="0"/>
            <a:t>Evaluate area-wise order distribution and work on marketing strategies to increase sales in the areas with lower distribution.</a:t>
          </a:r>
        </a:p>
      </dgm:t>
    </dgm:pt>
    <dgm:pt modelId="{43C9181F-EF77-4C56-9EB8-75FC1270B870}" type="parTrans" cxnId="{327BD902-31EA-4E9A-87DA-D0077AD72733}">
      <dgm:prSet/>
      <dgm:spPr/>
      <dgm:t>
        <a:bodyPr/>
        <a:lstStyle/>
        <a:p>
          <a:endParaRPr lang="en-IN"/>
        </a:p>
      </dgm:t>
    </dgm:pt>
    <dgm:pt modelId="{054D3DF8-C3BF-42AF-A594-8126CC94D82B}" type="sibTrans" cxnId="{327BD902-31EA-4E9A-87DA-D0077AD72733}">
      <dgm:prSet/>
      <dgm:spPr/>
      <dgm:t>
        <a:bodyPr/>
        <a:lstStyle/>
        <a:p>
          <a:endParaRPr lang="en-IN"/>
        </a:p>
      </dgm:t>
    </dgm:pt>
    <dgm:pt modelId="{3ACB669E-EC32-4800-BC3C-FF3325DAD589}">
      <dgm:prSet phldrT="[Text]" custT="1"/>
      <dgm:spPr/>
      <dgm:t>
        <a:bodyPr/>
        <a:lstStyle/>
        <a:p>
          <a:r>
            <a:rPr lang="en-IN" sz="1800" dirty="0"/>
            <a:t>CUSTOMER CLASSIFICATION</a:t>
          </a:r>
        </a:p>
      </dgm:t>
    </dgm:pt>
    <dgm:pt modelId="{87D8128F-C91B-4183-AEC1-C7FAA8540070}" type="parTrans" cxnId="{92E87212-DFFF-46E8-A9B1-7DFD87CE1571}">
      <dgm:prSet/>
      <dgm:spPr/>
      <dgm:t>
        <a:bodyPr/>
        <a:lstStyle/>
        <a:p>
          <a:endParaRPr lang="en-IN"/>
        </a:p>
      </dgm:t>
    </dgm:pt>
    <dgm:pt modelId="{A0B336CB-C052-4AAE-83E8-FC659B839EF1}" type="sibTrans" cxnId="{92E87212-DFFF-46E8-A9B1-7DFD87CE1571}">
      <dgm:prSet/>
      <dgm:spPr/>
      <dgm:t>
        <a:bodyPr/>
        <a:lstStyle/>
        <a:p>
          <a:endParaRPr lang="en-IN"/>
        </a:p>
      </dgm:t>
    </dgm:pt>
    <dgm:pt modelId="{39500485-7A25-468A-9CC5-28DF2BD8BF23}">
      <dgm:prSet phldrT="[Text]"/>
      <dgm:spPr/>
      <dgm:t>
        <a:bodyPr/>
        <a:lstStyle/>
        <a:p>
          <a:r>
            <a:rPr lang="en-IN" dirty="0"/>
            <a:t>Classify customers based on their response to delivery charges and discounts</a:t>
          </a:r>
        </a:p>
      </dgm:t>
    </dgm:pt>
    <dgm:pt modelId="{1B208BC4-316A-46E7-8D60-B378A38A87C3}" type="parTrans" cxnId="{8FB526FE-C67C-4856-94E5-7F4D8CC1870A}">
      <dgm:prSet/>
      <dgm:spPr/>
      <dgm:t>
        <a:bodyPr/>
        <a:lstStyle/>
        <a:p>
          <a:endParaRPr lang="en-IN"/>
        </a:p>
      </dgm:t>
    </dgm:pt>
    <dgm:pt modelId="{BB2CF366-948A-459A-A831-1DC56E775D0F}" type="sibTrans" cxnId="{8FB526FE-C67C-4856-94E5-7F4D8CC1870A}">
      <dgm:prSet/>
      <dgm:spPr/>
      <dgm:t>
        <a:bodyPr/>
        <a:lstStyle/>
        <a:p>
          <a:endParaRPr lang="en-IN"/>
        </a:p>
      </dgm:t>
    </dgm:pt>
    <dgm:pt modelId="{0AD16DC5-D469-471B-93A2-063E6CFB6C6C}">
      <dgm:prSet custT="1"/>
      <dgm:spPr>
        <a:solidFill>
          <a:srgbClr val="009999"/>
        </a:solidFill>
      </dgm:spPr>
      <dgm:t>
        <a:bodyPr/>
        <a:lstStyle/>
        <a:p>
          <a:r>
            <a:rPr lang="en-IN" sz="2000" dirty="0"/>
            <a:t>PROFITABILITY</a:t>
          </a:r>
        </a:p>
      </dgm:t>
    </dgm:pt>
    <dgm:pt modelId="{DD056C15-2A8D-4454-8063-A004229F0D09}" type="parTrans" cxnId="{41D1C50A-DA5E-4054-8673-A82D433862D1}">
      <dgm:prSet/>
      <dgm:spPr/>
      <dgm:t>
        <a:bodyPr/>
        <a:lstStyle/>
        <a:p>
          <a:endParaRPr lang="en-IN"/>
        </a:p>
      </dgm:t>
    </dgm:pt>
    <dgm:pt modelId="{A105314A-9664-475D-98CE-584D93BE7E03}" type="sibTrans" cxnId="{41D1C50A-DA5E-4054-8673-A82D433862D1}">
      <dgm:prSet/>
      <dgm:spPr/>
      <dgm:t>
        <a:bodyPr/>
        <a:lstStyle/>
        <a:p>
          <a:endParaRPr lang="en-IN"/>
        </a:p>
      </dgm:t>
    </dgm:pt>
    <dgm:pt modelId="{2C9A1D53-FC7C-4307-B4E7-67524D8D6915}">
      <dgm:prSet/>
      <dgm:spPr/>
      <dgm:t>
        <a:bodyPr/>
        <a:lstStyle/>
        <a:p>
          <a:r>
            <a:rPr lang="en-IN" dirty="0"/>
            <a:t>Evaluate profits at different delivery areas and time slots by comparing the distribution, revenue, etc.</a:t>
          </a:r>
        </a:p>
      </dgm:t>
    </dgm:pt>
    <dgm:pt modelId="{3256F7F5-35A3-4B66-976F-74DB6FBDE7F4}" type="parTrans" cxnId="{7916B72A-72D5-4903-9533-AAD659A90E81}">
      <dgm:prSet/>
      <dgm:spPr/>
      <dgm:t>
        <a:bodyPr/>
        <a:lstStyle/>
        <a:p>
          <a:endParaRPr lang="en-IN"/>
        </a:p>
      </dgm:t>
    </dgm:pt>
    <dgm:pt modelId="{EAC1002A-F6BB-4F3C-890E-D8BC10CA7F43}" type="sibTrans" cxnId="{7916B72A-72D5-4903-9533-AAD659A90E81}">
      <dgm:prSet/>
      <dgm:spPr/>
      <dgm:t>
        <a:bodyPr/>
        <a:lstStyle/>
        <a:p>
          <a:endParaRPr lang="en-IN"/>
        </a:p>
      </dgm:t>
    </dgm:pt>
    <dgm:pt modelId="{2910F7AF-0916-475A-9B73-44A591681150}">
      <dgm:prSet custT="1"/>
      <dgm:spPr/>
      <dgm:t>
        <a:bodyPr/>
        <a:lstStyle/>
        <a:p>
          <a:r>
            <a:rPr lang="en-IN" sz="2800" dirty="0"/>
            <a:t>PLANNING</a:t>
          </a:r>
        </a:p>
      </dgm:t>
    </dgm:pt>
    <dgm:pt modelId="{6719C348-934F-4A5F-B36B-8C14453A4E1E}" type="parTrans" cxnId="{75E6296E-3512-42E1-8A1F-2C62E1263D06}">
      <dgm:prSet/>
      <dgm:spPr/>
      <dgm:t>
        <a:bodyPr/>
        <a:lstStyle/>
        <a:p>
          <a:endParaRPr lang="en-IN"/>
        </a:p>
      </dgm:t>
    </dgm:pt>
    <dgm:pt modelId="{1150F871-BC56-4929-B79F-BE5B9586B7DB}" type="sibTrans" cxnId="{75E6296E-3512-42E1-8A1F-2C62E1263D06}">
      <dgm:prSet/>
      <dgm:spPr/>
      <dgm:t>
        <a:bodyPr/>
        <a:lstStyle/>
        <a:p>
          <a:endParaRPr lang="en-IN"/>
        </a:p>
      </dgm:t>
    </dgm:pt>
    <dgm:pt modelId="{FFF6C57F-9B0A-4CCF-96BC-F3350805895B}">
      <dgm:prSet custT="1"/>
      <dgm:spPr/>
      <dgm:t>
        <a:bodyPr/>
        <a:lstStyle/>
        <a:p>
          <a:r>
            <a:rPr lang="en-IN" sz="2000" dirty="0"/>
            <a:t>OPERATION</a:t>
          </a:r>
          <a:r>
            <a:rPr lang="en-IN" sz="3200" dirty="0"/>
            <a:t> </a:t>
          </a:r>
          <a:r>
            <a:rPr lang="en-IN" sz="2000" dirty="0"/>
            <a:t>EFFICIENCY</a:t>
          </a:r>
          <a:endParaRPr lang="en-IN" sz="3200" dirty="0"/>
        </a:p>
      </dgm:t>
    </dgm:pt>
    <dgm:pt modelId="{2EBBB0EC-49DC-478F-8ACB-2992ACC4F96F}" type="parTrans" cxnId="{AD8C6B48-20A4-4226-8EA2-F63F57B8EFBD}">
      <dgm:prSet/>
      <dgm:spPr/>
      <dgm:t>
        <a:bodyPr/>
        <a:lstStyle/>
        <a:p>
          <a:endParaRPr lang="en-IN"/>
        </a:p>
      </dgm:t>
    </dgm:pt>
    <dgm:pt modelId="{76740911-CA5D-428E-A6B7-0430B774A9DB}" type="sibTrans" cxnId="{AD8C6B48-20A4-4226-8EA2-F63F57B8EFBD}">
      <dgm:prSet/>
      <dgm:spPr/>
      <dgm:t>
        <a:bodyPr/>
        <a:lstStyle/>
        <a:p>
          <a:endParaRPr lang="en-IN"/>
        </a:p>
      </dgm:t>
    </dgm:pt>
    <dgm:pt modelId="{2642DE9A-A702-452E-8ACC-2EF23B2C6A45}">
      <dgm:prSet/>
      <dgm:spPr/>
      <dgm:t>
        <a:bodyPr/>
        <a:lstStyle/>
        <a:p>
          <a:r>
            <a:rPr lang="en-IN" dirty="0"/>
            <a:t>Rule out operational inefficiencies like delayed delivery person allocation, delayed order pick-up, missing products in the delivery, etc. and implement measures to streamline operations and improve customer satisfaction.</a:t>
          </a:r>
        </a:p>
      </dgm:t>
    </dgm:pt>
    <dgm:pt modelId="{245539D3-C08F-442A-8570-BEFE87EFE2CE}" type="parTrans" cxnId="{D41CE2E7-A191-4F8B-A1C1-04660F1BEF89}">
      <dgm:prSet/>
      <dgm:spPr/>
      <dgm:t>
        <a:bodyPr/>
        <a:lstStyle/>
        <a:p>
          <a:endParaRPr lang="en-IN"/>
        </a:p>
      </dgm:t>
    </dgm:pt>
    <dgm:pt modelId="{F5CB93E2-2DC0-4888-9C8A-E8C6E74CC9CE}" type="sibTrans" cxnId="{D41CE2E7-A191-4F8B-A1C1-04660F1BEF89}">
      <dgm:prSet/>
      <dgm:spPr/>
      <dgm:t>
        <a:bodyPr/>
        <a:lstStyle/>
        <a:p>
          <a:endParaRPr lang="en-IN"/>
        </a:p>
      </dgm:t>
    </dgm:pt>
    <dgm:pt modelId="{7848489B-0865-4A00-A2F4-26BAFE676EAA}">
      <dgm:prSet/>
      <dgm:spPr/>
      <dgm:t>
        <a:bodyPr/>
        <a:lstStyle/>
        <a:p>
          <a:r>
            <a:rPr lang="en-IN" dirty="0"/>
            <a:t>Use data history to forecast future demand and plan inventory levels, delivery vehicle availabilities, staffing, etc. </a:t>
          </a:r>
        </a:p>
      </dgm:t>
    </dgm:pt>
    <dgm:pt modelId="{7EA4296A-AC36-437E-8EF0-B517578C8580}" type="parTrans" cxnId="{3F45E0B3-5FAF-4A95-8DEE-AAD17DA735A8}">
      <dgm:prSet/>
      <dgm:spPr/>
      <dgm:t>
        <a:bodyPr/>
        <a:lstStyle/>
        <a:p>
          <a:endParaRPr lang="en-IN"/>
        </a:p>
      </dgm:t>
    </dgm:pt>
    <dgm:pt modelId="{AAEEE3D9-A9B3-4382-82D4-26BF4E31C997}" type="sibTrans" cxnId="{3F45E0B3-5FAF-4A95-8DEE-AAD17DA735A8}">
      <dgm:prSet/>
      <dgm:spPr/>
      <dgm:t>
        <a:bodyPr/>
        <a:lstStyle/>
        <a:p>
          <a:endParaRPr lang="en-IN"/>
        </a:p>
      </dgm:t>
    </dgm:pt>
    <dgm:pt modelId="{B5910271-942D-456F-AE7E-572FB3F37564}" type="pres">
      <dgm:prSet presAssocID="{665CA80A-F266-4DC1-8287-0D61500828ED}" presName="Name0" presStyleCnt="0">
        <dgm:presLayoutVars>
          <dgm:dir/>
          <dgm:animLvl val="lvl"/>
          <dgm:resizeHandles/>
        </dgm:presLayoutVars>
      </dgm:prSet>
      <dgm:spPr/>
    </dgm:pt>
    <dgm:pt modelId="{561DA456-3BE9-495D-BD99-611D3CE274D0}" type="pres">
      <dgm:prSet presAssocID="{33D8D936-5BB1-4DFB-BFCC-EAA26C4BFF6C}" presName="linNode" presStyleCnt="0"/>
      <dgm:spPr/>
    </dgm:pt>
    <dgm:pt modelId="{E687156A-214F-473F-A783-6028C2D26965}" type="pres">
      <dgm:prSet presAssocID="{33D8D936-5BB1-4DFB-BFCC-EAA26C4BFF6C}" presName="parentShp" presStyleLbl="node1" presStyleIdx="0" presStyleCnt="5" custScaleX="61513">
        <dgm:presLayoutVars>
          <dgm:bulletEnabled val="1"/>
        </dgm:presLayoutVars>
      </dgm:prSet>
      <dgm:spPr/>
    </dgm:pt>
    <dgm:pt modelId="{A3225B34-0BC4-4F86-88A6-39E39A4D78EC}" type="pres">
      <dgm:prSet presAssocID="{33D8D936-5BB1-4DFB-BFCC-EAA26C4BFF6C}" presName="childShp" presStyleLbl="bgAccFollowNode1" presStyleIdx="0" presStyleCnt="5" custScaleY="129100">
        <dgm:presLayoutVars>
          <dgm:bulletEnabled val="1"/>
        </dgm:presLayoutVars>
      </dgm:prSet>
      <dgm:spPr/>
    </dgm:pt>
    <dgm:pt modelId="{34DF5DED-D3FB-45DB-BA6E-8567602B753A}" type="pres">
      <dgm:prSet presAssocID="{2557AC94-7854-4397-835A-C45475DE305C}" presName="spacing" presStyleCnt="0"/>
      <dgm:spPr/>
    </dgm:pt>
    <dgm:pt modelId="{D826780F-0A2C-43AE-A5D6-E7B2CE58EA79}" type="pres">
      <dgm:prSet presAssocID="{3ACB669E-EC32-4800-BC3C-FF3325DAD589}" presName="linNode" presStyleCnt="0"/>
      <dgm:spPr/>
    </dgm:pt>
    <dgm:pt modelId="{BB88AE8E-2815-4EC4-B043-0057825FFA50}" type="pres">
      <dgm:prSet presAssocID="{3ACB669E-EC32-4800-BC3C-FF3325DAD589}" presName="parentShp" presStyleLbl="node1" presStyleIdx="1" presStyleCnt="5" custScaleX="61513">
        <dgm:presLayoutVars>
          <dgm:bulletEnabled val="1"/>
        </dgm:presLayoutVars>
      </dgm:prSet>
      <dgm:spPr/>
    </dgm:pt>
    <dgm:pt modelId="{4B0C7929-6B81-47CE-938C-7DFBFC9EC8C9}" type="pres">
      <dgm:prSet presAssocID="{3ACB669E-EC32-4800-BC3C-FF3325DAD589}" presName="childShp" presStyleLbl="bgAccFollowNode1" presStyleIdx="1" presStyleCnt="5">
        <dgm:presLayoutVars>
          <dgm:bulletEnabled val="1"/>
        </dgm:presLayoutVars>
      </dgm:prSet>
      <dgm:spPr/>
    </dgm:pt>
    <dgm:pt modelId="{40233368-19E5-46F8-9959-D423E6F892B6}" type="pres">
      <dgm:prSet presAssocID="{A0B336CB-C052-4AAE-83E8-FC659B839EF1}" presName="spacing" presStyleCnt="0"/>
      <dgm:spPr/>
    </dgm:pt>
    <dgm:pt modelId="{D6375909-EAF7-4B78-A520-32D498DDF664}" type="pres">
      <dgm:prSet presAssocID="{0AD16DC5-D469-471B-93A2-063E6CFB6C6C}" presName="linNode" presStyleCnt="0"/>
      <dgm:spPr/>
    </dgm:pt>
    <dgm:pt modelId="{7F6A4AE2-7E8D-4F54-A3C9-82024EB163E9}" type="pres">
      <dgm:prSet presAssocID="{0AD16DC5-D469-471B-93A2-063E6CFB6C6C}" presName="parentShp" presStyleLbl="node1" presStyleIdx="2" presStyleCnt="5" custScaleX="61513">
        <dgm:presLayoutVars>
          <dgm:bulletEnabled val="1"/>
        </dgm:presLayoutVars>
      </dgm:prSet>
      <dgm:spPr/>
    </dgm:pt>
    <dgm:pt modelId="{373D8FFE-FC5F-4E86-B8A2-9B6E0F2258AC}" type="pres">
      <dgm:prSet presAssocID="{0AD16DC5-D469-471B-93A2-063E6CFB6C6C}" presName="childShp" presStyleLbl="bgAccFollowNode1" presStyleIdx="2" presStyleCnt="5">
        <dgm:presLayoutVars>
          <dgm:bulletEnabled val="1"/>
        </dgm:presLayoutVars>
      </dgm:prSet>
      <dgm:spPr/>
    </dgm:pt>
    <dgm:pt modelId="{BC176155-8B5C-493B-96CC-7D5F64F0B0F6}" type="pres">
      <dgm:prSet presAssocID="{A105314A-9664-475D-98CE-584D93BE7E03}" presName="spacing" presStyleCnt="0"/>
      <dgm:spPr/>
    </dgm:pt>
    <dgm:pt modelId="{F24783A2-C99E-4387-BB62-A7B0C5BE55C1}" type="pres">
      <dgm:prSet presAssocID="{FFF6C57F-9B0A-4CCF-96BC-F3350805895B}" presName="linNode" presStyleCnt="0"/>
      <dgm:spPr/>
    </dgm:pt>
    <dgm:pt modelId="{2596A730-FF10-4E53-90FE-846143F5EAFA}" type="pres">
      <dgm:prSet presAssocID="{FFF6C57F-9B0A-4CCF-96BC-F3350805895B}" presName="parentShp" presStyleLbl="node1" presStyleIdx="3" presStyleCnt="5" custScaleX="60481" custLinFactNeighborX="-232" custLinFactNeighborY="1874">
        <dgm:presLayoutVars>
          <dgm:bulletEnabled val="1"/>
        </dgm:presLayoutVars>
      </dgm:prSet>
      <dgm:spPr/>
    </dgm:pt>
    <dgm:pt modelId="{DA99B0C9-1E13-4B04-8599-DB71C1B86704}" type="pres">
      <dgm:prSet presAssocID="{FFF6C57F-9B0A-4CCF-96BC-F3350805895B}" presName="childShp" presStyleLbl="bgAccFollowNode1" presStyleIdx="3" presStyleCnt="5">
        <dgm:presLayoutVars>
          <dgm:bulletEnabled val="1"/>
        </dgm:presLayoutVars>
      </dgm:prSet>
      <dgm:spPr/>
    </dgm:pt>
    <dgm:pt modelId="{B5A9DAA0-B4A1-4557-AEBB-AF8AC055D574}" type="pres">
      <dgm:prSet presAssocID="{76740911-CA5D-428E-A6B7-0430B774A9DB}" presName="spacing" presStyleCnt="0"/>
      <dgm:spPr/>
    </dgm:pt>
    <dgm:pt modelId="{EEAFF157-ECB2-410D-AF9E-7E58C572BBF9}" type="pres">
      <dgm:prSet presAssocID="{2910F7AF-0916-475A-9B73-44A591681150}" presName="linNode" presStyleCnt="0"/>
      <dgm:spPr/>
    </dgm:pt>
    <dgm:pt modelId="{F0945F95-1A5E-4332-8583-63D791646128}" type="pres">
      <dgm:prSet presAssocID="{2910F7AF-0916-475A-9B73-44A591681150}" presName="parentShp" presStyleLbl="node1" presStyleIdx="4" presStyleCnt="5" custScaleX="61513">
        <dgm:presLayoutVars>
          <dgm:bulletEnabled val="1"/>
        </dgm:presLayoutVars>
      </dgm:prSet>
      <dgm:spPr/>
    </dgm:pt>
    <dgm:pt modelId="{6FE756FF-1E5D-496D-8E44-2B6462F78456}" type="pres">
      <dgm:prSet presAssocID="{2910F7AF-0916-475A-9B73-44A591681150}" presName="childShp" presStyleLbl="bgAccFollowNode1" presStyleIdx="4" presStyleCnt="5">
        <dgm:presLayoutVars>
          <dgm:bulletEnabled val="1"/>
        </dgm:presLayoutVars>
      </dgm:prSet>
      <dgm:spPr/>
    </dgm:pt>
  </dgm:ptLst>
  <dgm:cxnLst>
    <dgm:cxn modelId="{327BD902-31EA-4E9A-87DA-D0077AD72733}" srcId="{33D8D936-5BB1-4DFB-BFCC-EAA26C4BFF6C}" destId="{489DD60A-9DF7-4480-AA2C-D23442F0FCA9}" srcOrd="1" destOrd="0" parTransId="{43C9181F-EF77-4C56-9EB8-75FC1270B870}" sibTransId="{054D3DF8-C3BF-42AF-A594-8126CC94D82B}"/>
    <dgm:cxn modelId="{41D1C50A-DA5E-4054-8673-A82D433862D1}" srcId="{665CA80A-F266-4DC1-8287-0D61500828ED}" destId="{0AD16DC5-D469-471B-93A2-063E6CFB6C6C}" srcOrd="2" destOrd="0" parTransId="{DD056C15-2A8D-4454-8063-A004229F0D09}" sibTransId="{A105314A-9664-475D-98CE-584D93BE7E03}"/>
    <dgm:cxn modelId="{903B370B-1D8E-4B3C-BF5A-4E4ABD546BAE}" type="presOf" srcId="{33D8D936-5BB1-4DFB-BFCC-EAA26C4BFF6C}" destId="{E687156A-214F-473F-A783-6028C2D26965}" srcOrd="0" destOrd="0" presId="urn:microsoft.com/office/officeart/2005/8/layout/vList6"/>
    <dgm:cxn modelId="{92E87212-DFFF-46E8-A9B1-7DFD87CE1571}" srcId="{665CA80A-F266-4DC1-8287-0D61500828ED}" destId="{3ACB669E-EC32-4800-BC3C-FF3325DAD589}" srcOrd="1" destOrd="0" parTransId="{87D8128F-C91B-4183-AEC1-C7FAA8540070}" sibTransId="{A0B336CB-C052-4AAE-83E8-FC659B839EF1}"/>
    <dgm:cxn modelId="{7916B72A-72D5-4903-9533-AAD659A90E81}" srcId="{0AD16DC5-D469-471B-93A2-063E6CFB6C6C}" destId="{2C9A1D53-FC7C-4307-B4E7-67524D8D6915}" srcOrd="0" destOrd="0" parTransId="{3256F7F5-35A3-4B66-976F-74DB6FBDE7F4}" sibTransId="{EAC1002A-F6BB-4F3C-890E-D8BC10CA7F43}"/>
    <dgm:cxn modelId="{8950F53E-2D9A-45CC-BB3A-4FD80DD2E5F5}" type="presOf" srcId="{39500485-7A25-468A-9CC5-28DF2BD8BF23}" destId="{4B0C7929-6B81-47CE-938C-7DFBFC9EC8C9}" srcOrd="0" destOrd="0" presId="urn:microsoft.com/office/officeart/2005/8/layout/vList6"/>
    <dgm:cxn modelId="{AD8C6B48-20A4-4226-8EA2-F63F57B8EFBD}" srcId="{665CA80A-F266-4DC1-8287-0D61500828ED}" destId="{FFF6C57F-9B0A-4CCF-96BC-F3350805895B}" srcOrd="3" destOrd="0" parTransId="{2EBBB0EC-49DC-478F-8ACB-2992ACC4F96F}" sibTransId="{76740911-CA5D-428E-A6B7-0430B774A9DB}"/>
    <dgm:cxn modelId="{607F036B-9614-4B59-8ED5-15ACD52AEEB9}" srcId="{33D8D936-5BB1-4DFB-BFCC-EAA26C4BFF6C}" destId="{477A5783-252E-44ED-BC1A-06975FD2BADF}" srcOrd="0" destOrd="0" parTransId="{CD1D6436-7226-487C-9349-F01A2AE2DAEB}" sibTransId="{FA5883F9-2A7A-4FAF-A910-3DD3962970F9}"/>
    <dgm:cxn modelId="{75E6296E-3512-42E1-8A1F-2C62E1263D06}" srcId="{665CA80A-F266-4DC1-8287-0D61500828ED}" destId="{2910F7AF-0916-475A-9B73-44A591681150}" srcOrd="4" destOrd="0" parTransId="{6719C348-934F-4A5F-B36B-8C14453A4E1E}" sibTransId="{1150F871-BC56-4929-B79F-BE5B9586B7DB}"/>
    <dgm:cxn modelId="{C4605B72-6887-4BA1-B9F9-6E10BC4DB9A8}" srcId="{665CA80A-F266-4DC1-8287-0D61500828ED}" destId="{33D8D936-5BB1-4DFB-BFCC-EAA26C4BFF6C}" srcOrd="0" destOrd="0" parTransId="{97883011-0C8F-4C45-AAEF-CD110520E34F}" sibTransId="{2557AC94-7854-4397-835A-C45475DE305C}"/>
    <dgm:cxn modelId="{9331C2A3-F90A-466B-81B9-66864400B1C2}" type="presOf" srcId="{665CA80A-F266-4DC1-8287-0D61500828ED}" destId="{B5910271-942D-456F-AE7E-572FB3F37564}" srcOrd="0" destOrd="0" presId="urn:microsoft.com/office/officeart/2005/8/layout/vList6"/>
    <dgm:cxn modelId="{D35F00A4-CF7D-40A3-B665-644D66833CAB}" type="presOf" srcId="{FFF6C57F-9B0A-4CCF-96BC-F3350805895B}" destId="{2596A730-FF10-4E53-90FE-846143F5EAFA}" srcOrd="0" destOrd="0" presId="urn:microsoft.com/office/officeart/2005/8/layout/vList6"/>
    <dgm:cxn modelId="{3F45E0B3-5FAF-4A95-8DEE-AAD17DA735A8}" srcId="{2910F7AF-0916-475A-9B73-44A591681150}" destId="{7848489B-0865-4A00-A2F4-26BAFE676EAA}" srcOrd="0" destOrd="0" parTransId="{7EA4296A-AC36-437E-8EF0-B517578C8580}" sibTransId="{AAEEE3D9-A9B3-4382-82D4-26BF4E31C997}"/>
    <dgm:cxn modelId="{96D6B8B5-D72E-4E1B-9069-3D923A985508}" type="presOf" srcId="{477A5783-252E-44ED-BC1A-06975FD2BADF}" destId="{A3225B34-0BC4-4F86-88A6-39E39A4D78EC}" srcOrd="0" destOrd="0" presId="urn:microsoft.com/office/officeart/2005/8/layout/vList6"/>
    <dgm:cxn modelId="{6438C8B6-37B6-4B4B-B5F7-C5D23E9E3F34}" type="presOf" srcId="{0AD16DC5-D469-471B-93A2-063E6CFB6C6C}" destId="{7F6A4AE2-7E8D-4F54-A3C9-82024EB163E9}" srcOrd="0" destOrd="0" presId="urn:microsoft.com/office/officeart/2005/8/layout/vList6"/>
    <dgm:cxn modelId="{782623C2-0D0D-4B9E-9695-0ED2C35F6DB1}" type="presOf" srcId="{2910F7AF-0916-475A-9B73-44A591681150}" destId="{F0945F95-1A5E-4332-8583-63D791646128}" srcOrd="0" destOrd="0" presId="urn:microsoft.com/office/officeart/2005/8/layout/vList6"/>
    <dgm:cxn modelId="{8B2C16CC-90FA-4FDB-B8F1-932F01BBF602}" type="presOf" srcId="{7848489B-0865-4A00-A2F4-26BAFE676EAA}" destId="{6FE756FF-1E5D-496D-8E44-2B6462F78456}" srcOrd="0" destOrd="0" presId="urn:microsoft.com/office/officeart/2005/8/layout/vList6"/>
    <dgm:cxn modelId="{EAB985D7-2948-4E43-9281-8C21085649AC}" type="presOf" srcId="{2C9A1D53-FC7C-4307-B4E7-67524D8D6915}" destId="{373D8FFE-FC5F-4E86-B8A2-9B6E0F2258AC}" srcOrd="0" destOrd="0" presId="urn:microsoft.com/office/officeart/2005/8/layout/vList6"/>
    <dgm:cxn modelId="{1278DBE3-9B0B-4B70-ACB3-309E748A4BB1}" type="presOf" srcId="{2642DE9A-A702-452E-8ACC-2EF23B2C6A45}" destId="{DA99B0C9-1E13-4B04-8599-DB71C1B86704}" srcOrd="0" destOrd="0" presId="urn:microsoft.com/office/officeart/2005/8/layout/vList6"/>
    <dgm:cxn modelId="{7BE022E5-6244-4124-A877-3FAAAB4C3E3E}" type="presOf" srcId="{3ACB669E-EC32-4800-BC3C-FF3325DAD589}" destId="{BB88AE8E-2815-4EC4-B043-0057825FFA50}" srcOrd="0" destOrd="0" presId="urn:microsoft.com/office/officeart/2005/8/layout/vList6"/>
    <dgm:cxn modelId="{D41CE2E7-A191-4F8B-A1C1-04660F1BEF89}" srcId="{FFF6C57F-9B0A-4CCF-96BC-F3350805895B}" destId="{2642DE9A-A702-452E-8ACC-2EF23B2C6A45}" srcOrd="0" destOrd="0" parTransId="{245539D3-C08F-442A-8570-BEFE87EFE2CE}" sibTransId="{F5CB93E2-2DC0-4888-9C8A-E8C6E74CC9CE}"/>
    <dgm:cxn modelId="{8FB526FE-C67C-4856-94E5-7F4D8CC1870A}" srcId="{3ACB669E-EC32-4800-BC3C-FF3325DAD589}" destId="{39500485-7A25-468A-9CC5-28DF2BD8BF23}" srcOrd="0" destOrd="0" parTransId="{1B208BC4-316A-46E7-8D60-B378A38A87C3}" sibTransId="{BB2CF366-948A-459A-A831-1DC56E775D0F}"/>
    <dgm:cxn modelId="{9ED2F9FF-F756-445A-A12C-00305CB31EAA}" type="presOf" srcId="{489DD60A-9DF7-4480-AA2C-D23442F0FCA9}" destId="{A3225B34-0BC4-4F86-88A6-39E39A4D78EC}" srcOrd="0" destOrd="1" presId="urn:microsoft.com/office/officeart/2005/8/layout/vList6"/>
    <dgm:cxn modelId="{E0C05EAF-D664-4BFF-9946-F77F7441EE77}" type="presParOf" srcId="{B5910271-942D-456F-AE7E-572FB3F37564}" destId="{561DA456-3BE9-495D-BD99-611D3CE274D0}" srcOrd="0" destOrd="0" presId="urn:microsoft.com/office/officeart/2005/8/layout/vList6"/>
    <dgm:cxn modelId="{49CB87AF-2A08-474D-AE56-4EE7016F4C3D}" type="presParOf" srcId="{561DA456-3BE9-495D-BD99-611D3CE274D0}" destId="{E687156A-214F-473F-A783-6028C2D26965}" srcOrd="0" destOrd="0" presId="urn:microsoft.com/office/officeart/2005/8/layout/vList6"/>
    <dgm:cxn modelId="{B1DD8205-C411-4CFB-81A1-F9B3C7895CA7}" type="presParOf" srcId="{561DA456-3BE9-495D-BD99-611D3CE274D0}" destId="{A3225B34-0BC4-4F86-88A6-39E39A4D78EC}" srcOrd="1" destOrd="0" presId="urn:microsoft.com/office/officeart/2005/8/layout/vList6"/>
    <dgm:cxn modelId="{AAF2F747-DE2C-47ED-ADA5-ECD4F2B47E9F}" type="presParOf" srcId="{B5910271-942D-456F-AE7E-572FB3F37564}" destId="{34DF5DED-D3FB-45DB-BA6E-8567602B753A}" srcOrd="1" destOrd="0" presId="urn:microsoft.com/office/officeart/2005/8/layout/vList6"/>
    <dgm:cxn modelId="{D2E0414F-DEA8-4712-8E87-DA77659EA080}" type="presParOf" srcId="{B5910271-942D-456F-AE7E-572FB3F37564}" destId="{D826780F-0A2C-43AE-A5D6-E7B2CE58EA79}" srcOrd="2" destOrd="0" presId="urn:microsoft.com/office/officeart/2005/8/layout/vList6"/>
    <dgm:cxn modelId="{17B5CE39-D38B-4F43-A1E9-E7069C7D1F39}" type="presParOf" srcId="{D826780F-0A2C-43AE-A5D6-E7B2CE58EA79}" destId="{BB88AE8E-2815-4EC4-B043-0057825FFA50}" srcOrd="0" destOrd="0" presId="urn:microsoft.com/office/officeart/2005/8/layout/vList6"/>
    <dgm:cxn modelId="{7B2D7A38-CE8F-45D7-B842-002CB2DE30B4}" type="presParOf" srcId="{D826780F-0A2C-43AE-A5D6-E7B2CE58EA79}" destId="{4B0C7929-6B81-47CE-938C-7DFBFC9EC8C9}" srcOrd="1" destOrd="0" presId="urn:microsoft.com/office/officeart/2005/8/layout/vList6"/>
    <dgm:cxn modelId="{09BA5F9E-D46C-42DE-9E10-BFE86EA2A99A}" type="presParOf" srcId="{B5910271-942D-456F-AE7E-572FB3F37564}" destId="{40233368-19E5-46F8-9959-D423E6F892B6}" srcOrd="3" destOrd="0" presId="urn:microsoft.com/office/officeart/2005/8/layout/vList6"/>
    <dgm:cxn modelId="{F075A6CA-32B6-46F6-8FD8-219A4C99F90E}" type="presParOf" srcId="{B5910271-942D-456F-AE7E-572FB3F37564}" destId="{D6375909-EAF7-4B78-A520-32D498DDF664}" srcOrd="4" destOrd="0" presId="urn:microsoft.com/office/officeart/2005/8/layout/vList6"/>
    <dgm:cxn modelId="{0103B2D4-7D53-4638-B646-B4547FE44B02}" type="presParOf" srcId="{D6375909-EAF7-4B78-A520-32D498DDF664}" destId="{7F6A4AE2-7E8D-4F54-A3C9-82024EB163E9}" srcOrd="0" destOrd="0" presId="urn:microsoft.com/office/officeart/2005/8/layout/vList6"/>
    <dgm:cxn modelId="{82980B90-1040-42EA-992C-8BF3EEDF9F02}" type="presParOf" srcId="{D6375909-EAF7-4B78-A520-32D498DDF664}" destId="{373D8FFE-FC5F-4E86-B8A2-9B6E0F2258AC}" srcOrd="1" destOrd="0" presId="urn:microsoft.com/office/officeart/2005/8/layout/vList6"/>
    <dgm:cxn modelId="{F51E0EB7-A027-42CE-8EBA-14B54BF4632D}" type="presParOf" srcId="{B5910271-942D-456F-AE7E-572FB3F37564}" destId="{BC176155-8B5C-493B-96CC-7D5F64F0B0F6}" srcOrd="5" destOrd="0" presId="urn:microsoft.com/office/officeart/2005/8/layout/vList6"/>
    <dgm:cxn modelId="{7953D2E9-3D73-44DE-8E36-131088D06F59}" type="presParOf" srcId="{B5910271-942D-456F-AE7E-572FB3F37564}" destId="{F24783A2-C99E-4387-BB62-A7B0C5BE55C1}" srcOrd="6" destOrd="0" presId="urn:microsoft.com/office/officeart/2005/8/layout/vList6"/>
    <dgm:cxn modelId="{4CC51F91-D725-4D27-890D-E080946002C6}" type="presParOf" srcId="{F24783A2-C99E-4387-BB62-A7B0C5BE55C1}" destId="{2596A730-FF10-4E53-90FE-846143F5EAFA}" srcOrd="0" destOrd="0" presId="urn:microsoft.com/office/officeart/2005/8/layout/vList6"/>
    <dgm:cxn modelId="{4602EAB5-7140-450D-966B-014C26943142}" type="presParOf" srcId="{F24783A2-C99E-4387-BB62-A7B0C5BE55C1}" destId="{DA99B0C9-1E13-4B04-8599-DB71C1B86704}" srcOrd="1" destOrd="0" presId="urn:microsoft.com/office/officeart/2005/8/layout/vList6"/>
    <dgm:cxn modelId="{D4B1F823-98C4-4672-9EBD-DF73AA9EDA8B}" type="presParOf" srcId="{B5910271-942D-456F-AE7E-572FB3F37564}" destId="{B5A9DAA0-B4A1-4557-AEBB-AF8AC055D574}" srcOrd="7" destOrd="0" presId="urn:microsoft.com/office/officeart/2005/8/layout/vList6"/>
    <dgm:cxn modelId="{24A18A1E-AAF6-47C6-B26D-D5AD109BFADE}" type="presParOf" srcId="{B5910271-942D-456F-AE7E-572FB3F37564}" destId="{EEAFF157-ECB2-410D-AF9E-7E58C572BBF9}" srcOrd="8" destOrd="0" presId="urn:microsoft.com/office/officeart/2005/8/layout/vList6"/>
    <dgm:cxn modelId="{319C99DE-5EE3-40F7-A760-CEB46D81BA5B}" type="presParOf" srcId="{EEAFF157-ECB2-410D-AF9E-7E58C572BBF9}" destId="{F0945F95-1A5E-4332-8583-63D791646128}" srcOrd="0" destOrd="0" presId="urn:microsoft.com/office/officeart/2005/8/layout/vList6"/>
    <dgm:cxn modelId="{1C92E176-B4F5-4A37-94F3-0C3BFCB1ABD2}" type="presParOf" srcId="{EEAFF157-ECB2-410D-AF9E-7E58C572BBF9}" destId="{6FE756FF-1E5D-496D-8E44-2B6462F7845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3DE14F9-16D3-4980-BD72-BD06B3D0593A}"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n-IN"/>
        </a:p>
      </dgm:t>
    </dgm:pt>
    <dgm:pt modelId="{1EE8826D-52F1-4776-9A40-AED04921C888}">
      <dgm:prSet phldrT="[Text]"/>
      <dgm:spPr/>
      <dgm:t>
        <a:bodyPr/>
        <a:lstStyle/>
        <a:p>
          <a:r>
            <a:rPr lang="en-IN" dirty="0"/>
            <a:t>PEAK HOURS</a:t>
          </a:r>
        </a:p>
      </dgm:t>
    </dgm:pt>
    <dgm:pt modelId="{BC3E5D07-189D-4521-8D4D-C81623EFE8E9}" type="parTrans" cxnId="{BE74A5FD-EC8A-4241-9568-BF876D39E956}">
      <dgm:prSet/>
      <dgm:spPr/>
      <dgm:t>
        <a:bodyPr/>
        <a:lstStyle/>
        <a:p>
          <a:endParaRPr lang="en-IN"/>
        </a:p>
      </dgm:t>
    </dgm:pt>
    <dgm:pt modelId="{F65E71D2-B018-42FF-B722-2D1E94724039}" type="sibTrans" cxnId="{BE74A5FD-EC8A-4241-9568-BF876D39E956}">
      <dgm:prSet/>
      <dgm:spPr/>
      <dgm:t>
        <a:bodyPr/>
        <a:lstStyle/>
        <a:p>
          <a:endParaRPr lang="en-IN"/>
        </a:p>
      </dgm:t>
    </dgm:pt>
    <dgm:pt modelId="{998FE648-0311-4355-A22E-2F64433BCEA4}">
      <dgm:prSet phldrT="[Text]" custT="1"/>
      <dgm:spPr/>
      <dgm:t>
        <a:bodyPr/>
        <a:lstStyle/>
        <a:p>
          <a:pPr algn="l"/>
          <a:r>
            <a:rPr lang="en-IN" sz="2000" dirty="0"/>
            <a:t>CR will be low, when demand is higher and delivery resource is low. </a:t>
          </a:r>
        </a:p>
      </dgm:t>
    </dgm:pt>
    <dgm:pt modelId="{A0B706C9-2404-4AB1-8A55-1B11F119BA23}" type="parTrans" cxnId="{3A9F5FC0-1187-4D4B-B1FC-24058EF7B654}">
      <dgm:prSet/>
      <dgm:spPr/>
      <dgm:t>
        <a:bodyPr/>
        <a:lstStyle/>
        <a:p>
          <a:endParaRPr lang="en-IN"/>
        </a:p>
      </dgm:t>
    </dgm:pt>
    <dgm:pt modelId="{79B2D163-21F2-40A0-B3E8-14F15DA3E64A}" type="sibTrans" cxnId="{3A9F5FC0-1187-4D4B-B1FC-24058EF7B654}">
      <dgm:prSet/>
      <dgm:spPr/>
      <dgm:t>
        <a:bodyPr/>
        <a:lstStyle/>
        <a:p>
          <a:endParaRPr lang="en-IN"/>
        </a:p>
      </dgm:t>
    </dgm:pt>
    <dgm:pt modelId="{D2954A94-EF21-4CA7-B1DB-C6331C96ED5D}">
      <dgm:prSet phldrT="[Text]"/>
      <dgm:spPr/>
      <dgm:t>
        <a:bodyPr/>
        <a:lstStyle/>
        <a:p>
          <a:r>
            <a:rPr lang="en-IN" dirty="0"/>
            <a:t>TRAFFIC</a:t>
          </a:r>
        </a:p>
      </dgm:t>
    </dgm:pt>
    <dgm:pt modelId="{F8C457D5-D2C7-4922-82CC-7762770AC50B}" type="parTrans" cxnId="{38374860-5434-4690-BB81-76CC5904E67F}">
      <dgm:prSet/>
      <dgm:spPr/>
      <dgm:t>
        <a:bodyPr/>
        <a:lstStyle/>
        <a:p>
          <a:endParaRPr lang="en-IN"/>
        </a:p>
      </dgm:t>
    </dgm:pt>
    <dgm:pt modelId="{68B4F652-FB00-456C-9201-3F2EB609C909}" type="sibTrans" cxnId="{38374860-5434-4690-BB81-76CC5904E67F}">
      <dgm:prSet/>
      <dgm:spPr/>
      <dgm:t>
        <a:bodyPr/>
        <a:lstStyle/>
        <a:p>
          <a:endParaRPr lang="en-IN"/>
        </a:p>
      </dgm:t>
    </dgm:pt>
    <dgm:pt modelId="{1D41914D-12AB-4E08-8630-ED48D513F496}">
      <dgm:prSet phldrT="[Text]" custT="1"/>
      <dgm:spPr/>
      <dgm:t>
        <a:bodyPr/>
        <a:lstStyle/>
        <a:p>
          <a:pPr algn="l"/>
          <a:r>
            <a:rPr lang="en-IN" sz="2000" dirty="0"/>
            <a:t>Traffic during certain time of the day or week will cause delay.</a:t>
          </a:r>
        </a:p>
      </dgm:t>
    </dgm:pt>
    <dgm:pt modelId="{001D216D-EE6A-44A5-A4C9-A1B42D54390A}" type="parTrans" cxnId="{DC7DF45A-426B-4797-8EE6-73865C4BAC3D}">
      <dgm:prSet/>
      <dgm:spPr/>
      <dgm:t>
        <a:bodyPr/>
        <a:lstStyle/>
        <a:p>
          <a:endParaRPr lang="en-IN"/>
        </a:p>
      </dgm:t>
    </dgm:pt>
    <dgm:pt modelId="{7148BC0A-81B1-4648-B807-6E77EAC3E581}" type="sibTrans" cxnId="{DC7DF45A-426B-4797-8EE6-73865C4BAC3D}">
      <dgm:prSet/>
      <dgm:spPr/>
      <dgm:t>
        <a:bodyPr/>
        <a:lstStyle/>
        <a:p>
          <a:endParaRPr lang="en-IN"/>
        </a:p>
      </dgm:t>
    </dgm:pt>
    <dgm:pt modelId="{00167B1E-A71E-4AB6-8C67-6BBC2B72ECEB}">
      <dgm:prSet phldrT="[Text]"/>
      <dgm:spPr/>
      <dgm:t>
        <a:bodyPr/>
        <a:lstStyle/>
        <a:p>
          <a:pPr algn="ctr"/>
          <a:r>
            <a:rPr lang="en-IN" dirty="0"/>
            <a:t>RESOURCE</a:t>
          </a:r>
        </a:p>
      </dgm:t>
    </dgm:pt>
    <dgm:pt modelId="{AF602344-CD4C-42A3-8E94-EA62B88AEF70}" type="parTrans" cxnId="{ED99EF63-0834-41F2-9D79-5866EB75199B}">
      <dgm:prSet/>
      <dgm:spPr/>
      <dgm:t>
        <a:bodyPr/>
        <a:lstStyle/>
        <a:p>
          <a:endParaRPr lang="en-IN"/>
        </a:p>
      </dgm:t>
    </dgm:pt>
    <dgm:pt modelId="{328FD94E-2DC7-488D-90A4-7A76FC2BAFCB}" type="sibTrans" cxnId="{ED99EF63-0834-41F2-9D79-5866EB75199B}">
      <dgm:prSet/>
      <dgm:spPr/>
      <dgm:t>
        <a:bodyPr/>
        <a:lstStyle/>
        <a:p>
          <a:endParaRPr lang="en-IN"/>
        </a:p>
      </dgm:t>
    </dgm:pt>
    <dgm:pt modelId="{86EBCDDB-B785-42D1-B7D9-87807116A48E}">
      <dgm:prSet custT="1"/>
      <dgm:spPr/>
      <dgm:t>
        <a:bodyPr/>
        <a:lstStyle/>
        <a:p>
          <a:pPr algn="l"/>
          <a:r>
            <a:rPr lang="en-IN" sz="1800" dirty="0"/>
            <a:t>Limited delivery personnel, vehicles, and warehouse resources in certain time of the day or week may restrict the capacity to fulfil orders. We can hire freelancers to deliver during peak hours when the demand is higher.  </a:t>
          </a:r>
        </a:p>
      </dgm:t>
    </dgm:pt>
    <dgm:pt modelId="{F4C60162-FB4F-48EA-8732-564B22883DF0}" type="parTrans" cxnId="{6D01A37E-71A2-45D0-8D7B-D132B4DC2497}">
      <dgm:prSet/>
      <dgm:spPr/>
      <dgm:t>
        <a:bodyPr/>
        <a:lstStyle/>
        <a:p>
          <a:endParaRPr lang="en-IN"/>
        </a:p>
      </dgm:t>
    </dgm:pt>
    <dgm:pt modelId="{58C7C079-3BCF-481E-87F7-ADA2ED95C979}" type="sibTrans" cxnId="{6D01A37E-71A2-45D0-8D7B-D132B4DC2497}">
      <dgm:prSet/>
      <dgm:spPr/>
      <dgm:t>
        <a:bodyPr/>
        <a:lstStyle/>
        <a:p>
          <a:endParaRPr lang="en-IN"/>
        </a:p>
      </dgm:t>
    </dgm:pt>
    <dgm:pt modelId="{C82DBC73-2026-4595-8FD5-7C1357FDF96B}">
      <dgm:prSet/>
      <dgm:spPr/>
      <dgm:t>
        <a:bodyPr/>
        <a:lstStyle/>
        <a:p>
          <a:r>
            <a:rPr lang="en-IN" dirty="0"/>
            <a:t>DELIVERY PARTNER UNAVAILABILITY</a:t>
          </a:r>
        </a:p>
      </dgm:t>
    </dgm:pt>
    <dgm:pt modelId="{F76D0D79-920E-461F-B7A2-B542C63C3972}" type="parTrans" cxnId="{93857977-FE9A-48A8-9391-B2A48F79D29C}">
      <dgm:prSet/>
      <dgm:spPr/>
      <dgm:t>
        <a:bodyPr/>
        <a:lstStyle/>
        <a:p>
          <a:endParaRPr lang="en-IN"/>
        </a:p>
      </dgm:t>
    </dgm:pt>
    <dgm:pt modelId="{DD024F29-2E8E-4A50-B442-90D5B20B66CE}" type="sibTrans" cxnId="{93857977-FE9A-48A8-9391-B2A48F79D29C}">
      <dgm:prSet/>
      <dgm:spPr/>
      <dgm:t>
        <a:bodyPr/>
        <a:lstStyle/>
        <a:p>
          <a:endParaRPr lang="en-IN"/>
        </a:p>
      </dgm:t>
    </dgm:pt>
    <dgm:pt modelId="{91425F7E-F2B4-4EA3-AF91-C7B04985E212}">
      <dgm:prSet custT="1"/>
      <dgm:spPr/>
      <dgm:t>
        <a:bodyPr/>
        <a:lstStyle/>
        <a:p>
          <a:pPr algn="l"/>
          <a:r>
            <a:rPr lang="en-IN" sz="1600" dirty="0"/>
            <a:t>During weekends, regional or local festive occasions, there might be a shortage of delivery staffs, causing many delivery failures or order cancellation from the merchant side. We can introduce overtime incentives or compensatory leaves to encourage delivery staffs to work on those days. </a:t>
          </a:r>
        </a:p>
      </dgm:t>
    </dgm:pt>
    <dgm:pt modelId="{EDA7DB07-3767-4E5E-B8AE-578F63E6885A}" type="parTrans" cxnId="{EE4D6319-0C89-4AD9-A3C8-0016E405F26E}">
      <dgm:prSet/>
      <dgm:spPr/>
      <dgm:t>
        <a:bodyPr/>
        <a:lstStyle/>
        <a:p>
          <a:endParaRPr lang="en-IN"/>
        </a:p>
      </dgm:t>
    </dgm:pt>
    <dgm:pt modelId="{BCBCC3C9-A241-4D28-9E4B-93C14441EFF0}" type="sibTrans" cxnId="{EE4D6319-0C89-4AD9-A3C8-0016E405F26E}">
      <dgm:prSet/>
      <dgm:spPr/>
      <dgm:t>
        <a:bodyPr/>
        <a:lstStyle/>
        <a:p>
          <a:endParaRPr lang="en-IN"/>
        </a:p>
      </dgm:t>
    </dgm:pt>
    <dgm:pt modelId="{33415DCC-DEDA-4B2A-BAA2-52399C50DD34}">
      <dgm:prSet/>
      <dgm:spPr/>
      <dgm:t>
        <a:bodyPr/>
        <a:lstStyle/>
        <a:p>
          <a:r>
            <a:rPr lang="en-IN" dirty="0"/>
            <a:t>CUSTOMER UNAVAILABILITY</a:t>
          </a:r>
        </a:p>
      </dgm:t>
    </dgm:pt>
    <dgm:pt modelId="{4999B264-9718-4B9C-BBE4-153E9624C501}" type="parTrans" cxnId="{B7DD1B3E-7B6E-4405-83D4-5AE208A3D029}">
      <dgm:prSet/>
      <dgm:spPr/>
      <dgm:t>
        <a:bodyPr/>
        <a:lstStyle/>
        <a:p>
          <a:endParaRPr lang="en-IN"/>
        </a:p>
      </dgm:t>
    </dgm:pt>
    <dgm:pt modelId="{A545E609-03D0-4668-8B92-9821E7F75A4C}" type="sibTrans" cxnId="{B7DD1B3E-7B6E-4405-83D4-5AE208A3D029}">
      <dgm:prSet/>
      <dgm:spPr/>
      <dgm:t>
        <a:bodyPr/>
        <a:lstStyle/>
        <a:p>
          <a:endParaRPr lang="en-IN"/>
        </a:p>
      </dgm:t>
    </dgm:pt>
    <dgm:pt modelId="{9C34BFA7-15E0-4293-904B-B7EEF708DB2D}">
      <dgm:prSet/>
      <dgm:spPr/>
      <dgm:t>
        <a:bodyPr/>
        <a:lstStyle/>
        <a:p>
          <a:pPr algn="l"/>
          <a:r>
            <a:rPr lang="en-IN" dirty="0"/>
            <a:t>Order cancellations due to customer unavailability to receive the order.</a:t>
          </a:r>
        </a:p>
      </dgm:t>
    </dgm:pt>
    <dgm:pt modelId="{8C620DC2-706F-4AA7-BA40-DEF3CA216563}" type="parTrans" cxnId="{CE6CB16A-EACE-4785-9F1F-F9B8FB13581D}">
      <dgm:prSet/>
      <dgm:spPr/>
      <dgm:t>
        <a:bodyPr/>
        <a:lstStyle/>
        <a:p>
          <a:endParaRPr lang="en-IN"/>
        </a:p>
      </dgm:t>
    </dgm:pt>
    <dgm:pt modelId="{E2007D20-CAED-4971-9175-DD66D9E017A7}" type="sibTrans" cxnId="{CE6CB16A-EACE-4785-9F1F-F9B8FB13581D}">
      <dgm:prSet/>
      <dgm:spPr/>
      <dgm:t>
        <a:bodyPr/>
        <a:lstStyle/>
        <a:p>
          <a:endParaRPr lang="en-IN"/>
        </a:p>
      </dgm:t>
    </dgm:pt>
    <dgm:pt modelId="{568EF398-037D-40ED-B68D-23E17FA64F43}">
      <dgm:prSet/>
      <dgm:spPr/>
      <dgm:t>
        <a:bodyPr/>
        <a:lstStyle/>
        <a:p>
          <a:r>
            <a:rPr lang="en-IN" dirty="0"/>
            <a:t>MARKET DYNAMICS</a:t>
          </a:r>
        </a:p>
      </dgm:t>
    </dgm:pt>
    <dgm:pt modelId="{CAD020F5-71DE-470A-85AC-C0EA6D2210CC}" type="parTrans" cxnId="{59C537E2-33F8-48D1-969A-16105DD0AE55}">
      <dgm:prSet/>
      <dgm:spPr/>
      <dgm:t>
        <a:bodyPr/>
        <a:lstStyle/>
        <a:p>
          <a:endParaRPr lang="en-IN"/>
        </a:p>
      </dgm:t>
    </dgm:pt>
    <dgm:pt modelId="{1BA0DB25-7148-484F-9352-4A94D42F7D76}" type="sibTrans" cxnId="{59C537E2-33F8-48D1-969A-16105DD0AE55}">
      <dgm:prSet/>
      <dgm:spPr/>
      <dgm:t>
        <a:bodyPr/>
        <a:lstStyle/>
        <a:p>
          <a:endParaRPr lang="en-IN"/>
        </a:p>
      </dgm:t>
    </dgm:pt>
    <dgm:pt modelId="{3BAABD35-67BD-4C19-9149-E5930C235718}">
      <dgm:prSet/>
      <dgm:spPr/>
      <dgm:t>
        <a:bodyPr/>
        <a:lstStyle/>
        <a:p>
          <a:pPr algn="l"/>
          <a:r>
            <a:rPr lang="en-IN" dirty="0"/>
            <a:t>Seasonal trends and social media influences may impact on customers and home delivery orders.</a:t>
          </a:r>
        </a:p>
      </dgm:t>
    </dgm:pt>
    <dgm:pt modelId="{0B6416AF-F265-4CF8-BF59-1ACB6AC20B87}" type="parTrans" cxnId="{95A7106E-7AE3-4A83-9A25-A5A18C5E3EA3}">
      <dgm:prSet/>
      <dgm:spPr/>
      <dgm:t>
        <a:bodyPr/>
        <a:lstStyle/>
        <a:p>
          <a:endParaRPr lang="en-IN"/>
        </a:p>
      </dgm:t>
    </dgm:pt>
    <dgm:pt modelId="{C5AD5503-D248-492E-B690-7E472C759551}" type="sibTrans" cxnId="{95A7106E-7AE3-4A83-9A25-A5A18C5E3EA3}">
      <dgm:prSet/>
      <dgm:spPr/>
      <dgm:t>
        <a:bodyPr/>
        <a:lstStyle/>
        <a:p>
          <a:endParaRPr lang="en-IN"/>
        </a:p>
      </dgm:t>
    </dgm:pt>
    <dgm:pt modelId="{2B6AD910-A584-4323-BE94-3A3A955BD5B9}">
      <dgm:prSet/>
      <dgm:spPr/>
      <dgm:t>
        <a:bodyPr/>
        <a:lstStyle/>
        <a:p>
          <a:r>
            <a:rPr lang="en-IN" dirty="0"/>
            <a:t>COMPETITION</a:t>
          </a:r>
        </a:p>
      </dgm:t>
    </dgm:pt>
    <dgm:pt modelId="{D1EF7F67-CBD2-4F77-BB37-82BF952AB139}" type="parTrans" cxnId="{2E631615-13BE-4A9D-8BAD-DBA31A4A637A}">
      <dgm:prSet/>
      <dgm:spPr/>
      <dgm:t>
        <a:bodyPr/>
        <a:lstStyle/>
        <a:p>
          <a:endParaRPr lang="en-IN"/>
        </a:p>
      </dgm:t>
    </dgm:pt>
    <dgm:pt modelId="{A723298B-03C4-40C8-A5C5-785FE8278DFB}" type="sibTrans" cxnId="{2E631615-13BE-4A9D-8BAD-DBA31A4A637A}">
      <dgm:prSet/>
      <dgm:spPr/>
      <dgm:t>
        <a:bodyPr/>
        <a:lstStyle/>
        <a:p>
          <a:endParaRPr lang="en-IN"/>
        </a:p>
      </dgm:t>
    </dgm:pt>
    <dgm:pt modelId="{2CB1974C-6175-4CE8-BEC3-142A5C4921F7}">
      <dgm:prSet/>
      <dgm:spPr/>
      <dgm:t>
        <a:bodyPr/>
        <a:lstStyle/>
        <a:p>
          <a:pPr algn="l"/>
          <a:r>
            <a:rPr lang="en-IN" dirty="0"/>
            <a:t>Market competitors providing timely discounts, either for home delivery or store encourage the customers to prefer them over us.</a:t>
          </a:r>
        </a:p>
      </dgm:t>
    </dgm:pt>
    <dgm:pt modelId="{AE8F9288-1EEE-4F29-B0DA-5E300E6AD895}" type="parTrans" cxnId="{0018C87C-2255-4134-8C8E-2286E7C0FB95}">
      <dgm:prSet/>
      <dgm:spPr/>
      <dgm:t>
        <a:bodyPr/>
        <a:lstStyle/>
        <a:p>
          <a:endParaRPr lang="en-IN"/>
        </a:p>
      </dgm:t>
    </dgm:pt>
    <dgm:pt modelId="{77D49632-7F17-4A1A-A107-583781286FA6}" type="sibTrans" cxnId="{0018C87C-2255-4134-8C8E-2286E7C0FB95}">
      <dgm:prSet/>
      <dgm:spPr/>
      <dgm:t>
        <a:bodyPr/>
        <a:lstStyle/>
        <a:p>
          <a:endParaRPr lang="en-IN"/>
        </a:p>
      </dgm:t>
    </dgm:pt>
    <dgm:pt modelId="{E742101E-AFEE-48F9-9548-E32E3C33DC47}" type="pres">
      <dgm:prSet presAssocID="{F3DE14F9-16D3-4980-BD72-BD06B3D0593A}" presName="Name0" presStyleCnt="0">
        <dgm:presLayoutVars>
          <dgm:dir/>
          <dgm:animLvl val="lvl"/>
          <dgm:resizeHandles/>
        </dgm:presLayoutVars>
      </dgm:prSet>
      <dgm:spPr/>
    </dgm:pt>
    <dgm:pt modelId="{9ECCEEE5-C263-4C21-AAD9-0C974C114994}" type="pres">
      <dgm:prSet presAssocID="{1EE8826D-52F1-4776-9A40-AED04921C888}" presName="linNode" presStyleCnt="0"/>
      <dgm:spPr/>
    </dgm:pt>
    <dgm:pt modelId="{A7832D2E-1E7C-472A-A019-26D408B2BA43}" type="pres">
      <dgm:prSet presAssocID="{1EE8826D-52F1-4776-9A40-AED04921C888}" presName="parentShp" presStyleLbl="node1" presStyleIdx="0" presStyleCnt="7" custScaleX="152885">
        <dgm:presLayoutVars>
          <dgm:bulletEnabled val="1"/>
        </dgm:presLayoutVars>
      </dgm:prSet>
      <dgm:spPr/>
    </dgm:pt>
    <dgm:pt modelId="{158103EC-2A8C-46B7-B5FA-57DDC702F463}" type="pres">
      <dgm:prSet presAssocID="{1EE8826D-52F1-4776-9A40-AED04921C888}" presName="childShp" presStyleLbl="bgAccFollowNode1" presStyleIdx="0" presStyleCnt="7" custScaleX="593623">
        <dgm:presLayoutVars>
          <dgm:bulletEnabled val="1"/>
        </dgm:presLayoutVars>
      </dgm:prSet>
      <dgm:spPr/>
    </dgm:pt>
    <dgm:pt modelId="{0D5AEE90-7048-4A9A-B91F-49BD9EE81356}" type="pres">
      <dgm:prSet presAssocID="{F65E71D2-B018-42FF-B722-2D1E94724039}" presName="spacing" presStyleCnt="0"/>
      <dgm:spPr/>
    </dgm:pt>
    <dgm:pt modelId="{1FF128F6-555A-4804-9075-FF3F8033BFBE}" type="pres">
      <dgm:prSet presAssocID="{D2954A94-EF21-4CA7-B1DB-C6331C96ED5D}" presName="linNode" presStyleCnt="0"/>
      <dgm:spPr/>
    </dgm:pt>
    <dgm:pt modelId="{0BA98178-3EE1-4E7C-8E06-7A28C9F6E11D}" type="pres">
      <dgm:prSet presAssocID="{D2954A94-EF21-4CA7-B1DB-C6331C96ED5D}" presName="parentShp" presStyleLbl="node1" presStyleIdx="1" presStyleCnt="7" custScaleX="99681">
        <dgm:presLayoutVars>
          <dgm:bulletEnabled val="1"/>
        </dgm:presLayoutVars>
      </dgm:prSet>
      <dgm:spPr/>
    </dgm:pt>
    <dgm:pt modelId="{2CCD6538-60DE-48C6-83CE-2182FAF976F7}" type="pres">
      <dgm:prSet presAssocID="{D2954A94-EF21-4CA7-B1DB-C6331C96ED5D}" presName="childShp" presStyleLbl="bgAccFollowNode1" presStyleIdx="1" presStyleCnt="7" custScaleX="385252" custLinFactNeighborX="2118" custLinFactNeighborY="5560">
        <dgm:presLayoutVars>
          <dgm:bulletEnabled val="1"/>
        </dgm:presLayoutVars>
      </dgm:prSet>
      <dgm:spPr/>
    </dgm:pt>
    <dgm:pt modelId="{DAD2FE52-0B22-4785-A6E9-1F56B66542D2}" type="pres">
      <dgm:prSet presAssocID="{68B4F652-FB00-456C-9201-3F2EB609C909}" presName="spacing" presStyleCnt="0"/>
      <dgm:spPr/>
    </dgm:pt>
    <dgm:pt modelId="{594E868F-3CE6-4151-B86B-2094C3D89D0B}" type="pres">
      <dgm:prSet presAssocID="{00167B1E-A71E-4AB6-8C67-6BBC2B72ECEB}" presName="linNode" presStyleCnt="0"/>
      <dgm:spPr/>
    </dgm:pt>
    <dgm:pt modelId="{435ACD90-34E1-4B99-8CE9-D123A6D128DA}" type="pres">
      <dgm:prSet presAssocID="{00167B1E-A71E-4AB6-8C67-6BBC2B72ECEB}" presName="parentShp" presStyleLbl="node1" presStyleIdx="2" presStyleCnt="7">
        <dgm:presLayoutVars>
          <dgm:bulletEnabled val="1"/>
        </dgm:presLayoutVars>
      </dgm:prSet>
      <dgm:spPr/>
    </dgm:pt>
    <dgm:pt modelId="{591979E9-8368-44B8-A701-364C7487A266}" type="pres">
      <dgm:prSet presAssocID="{00167B1E-A71E-4AB6-8C67-6BBC2B72ECEB}" presName="childShp" presStyleLbl="bgAccFollowNode1" presStyleIdx="2" presStyleCnt="7" custScaleX="385687" custScaleY="129135">
        <dgm:presLayoutVars>
          <dgm:bulletEnabled val="1"/>
        </dgm:presLayoutVars>
      </dgm:prSet>
      <dgm:spPr/>
    </dgm:pt>
    <dgm:pt modelId="{017D15A9-F6B1-4248-B955-853A6FF9E364}" type="pres">
      <dgm:prSet presAssocID="{328FD94E-2DC7-488D-90A4-7A76FC2BAFCB}" presName="spacing" presStyleCnt="0"/>
      <dgm:spPr/>
    </dgm:pt>
    <dgm:pt modelId="{7AE202C0-A8F2-40B7-9207-7175FA2730B0}" type="pres">
      <dgm:prSet presAssocID="{C82DBC73-2026-4595-8FD5-7C1357FDF96B}" presName="linNode" presStyleCnt="0"/>
      <dgm:spPr/>
    </dgm:pt>
    <dgm:pt modelId="{824091E9-212D-49AC-8381-E26F1600F74E}" type="pres">
      <dgm:prSet presAssocID="{C82DBC73-2026-4595-8FD5-7C1357FDF96B}" presName="parentShp" presStyleLbl="node1" presStyleIdx="3" presStyleCnt="7">
        <dgm:presLayoutVars>
          <dgm:bulletEnabled val="1"/>
        </dgm:presLayoutVars>
      </dgm:prSet>
      <dgm:spPr/>
    </dgm:pt>
    <dgm:pt modelId="{E120DCB3-E8D6-4F3F-9DB7-16DE30B18CAC}" type="pres">
      <dgm:prSet presAssocID="{C82DBC73-2026-4595-8FD5-7C1357FDF96B}" presName="childShp" presStyleLbl="bgAccFollowNode1" presStyleIdx="3" presStyleCnt="7" custScaleX="385687">
        <dgm:presLayoutVars>
          <dgm:bulletEnabled val="1"/>
        </dgm:presLayoutVars>
      </dgm:prSet>
      <dgm:spPr/>
    </dgm:pt>
    <dgm:pt modelId="{548697C2-027A-4189-BE82-614AAB435872}" type="pres">
      <dgm:prSet presAssocID="{DD024F29-2E8E-4A50-B442-90D5B20B66CE}" presName="spacing" presStyleCnt="0"/>
      <dgm:spPr/>
    </dgm:pt>
    <dgm:pt modelId="{F82484D1-8349-4965-AB83-5C1CA380F62C}" type="pres">
      <dgm:prSet presAssocID="{33415DCC-DEDA-4B2A-BAA2-52399C50DD34}" presName="linNode" presStyleCnt="0"/>
      <dgm:spPr/>
    </dgm:pt>
    <dgm:pt modelId="{C7786599-E02C-41EE-B156-0859D4DF4749}" type="pres">
      <dgm:prSet presAssocID="{33415DCC-DEDA-4B2A-BAA2-52399C50DD34}" presName="parentShp" presStyleLbl="node1" presStyleIdx="4" presStyleCnt="7">
        <dgm:presLayoutVars>
          <dgm:bulletEnabled val="1"/>
        </dgm:presLayoutVars>
      </dgm:prSet>
      <dgm:spPr/>
    </dgm:pt>
    <dgm:pt modelId="{74072EEA-5E06-47CC-9851-D7A2731ED65B}" type="pres">
      <dgm:prSet presAssocID="{33415DCC-DEDA-4B2A-BAA2-52399C50DD34}" presName="childShp" presStyleLbl="bgAccFollowNode1" presStyleIdx="4" presStyleCnt="7" custScaleX="385687">
        <dgm:presLayoutVars>
          <dgm:bulletEnabled val="1"/>
        </dgm:presLayoutVars>
      </dgm:prSet>
      <dgm:spPr/>
    </dgm:pt>
    <dgm:pt modelId="{A1444B45-753B-4ED5-A3D8-6A02E49DBC96}" type="pres">
      <dgm:prSet presAssocID="{A545E609-03D0-4668-8B92-9821E7F75A4C}" presName="spacing" presStyleCnt="0"/>
      <dgm:spPr/>
    </dgm:pt>
    <dgm:pt modelId="{21899A5C-01CE-4296-AA72-15179A8DF105}" type="pres">
      <dgm:prSet presAssocID="{568EF398-037D-40ED-B68D-23E17FA64F43}" presName="linNode" presStyleCnt="0"/>
      <dgm:spPr/>
    </dgm:pt>
    <dgm:pt modelId="{B92B09CC-CB4B-49B6-A8B6-9DE9AA835792}" type="pres">
      <dgm:prSet presAssocID="{568EF398-037D-40ED-B68D-23E17FA64F43}" presName="parentShp" presStyleLbl="node1" presStyleIdx="5" presStyleCnt="7">
        <dgm:presLayoutVars>
          <dgm:bulletEnabled val="1"/>
        </dgm:presLayoutVars>
      </dgm:prSet>
      <dgm:spPr/>
    </dgm:pt>
    <dgm:pt modelId="{919539A5-1AB7-4635-A898-EF161F459175}" type="pres">
      <dgm:prSet presAssocID="{568EF398-037D-40ED-B68D-23E17FA64F43}" presName="childShp" presStyleLbl="bgAccFollowNode1" presStyleIdx="5" presStyleCnt="7" custScaleX="385687">
        <dgm:presLayoutVars>
          <dgm:bulletEnabled val="1"/>
        </dgm:presLayoutVars>
      </dgm:prSet>
      <dgm:spPr/>
    </dgm:pt>
    <dgm:pt modelId="{02B82974-D307-41B1-80C6-2D05B8F38753}" type="pres">
      <dgm:prSet presAssocID="{1BA0DB25-7148-484F-9352-4A94D42F7D76}" presName="spacing" presStyleCnt="0"/>
      <dgm:spPr/>
    </dgm:pt>
    <dgm:pt modelId="{B1A73226-EF48-4D98-B168-8731D085AEAA}" type="pres">
      <dgm:prSet presAssocID="{2B6AD910-A584-4323-BE94-3A3A955BD5B9}" presName="linNode" presStyleCnt="0"/>
      <dgm:spPr/>
    </dgm:pt>
    <dgm:pt modelId="{07D96451-0834-4D26-AAC1-5755CAA380CA}" type="pres">
      <dgm:prSet presAssocID="{2B6AD910-A584-4323-BE94-3A3A955BD5B9}" presName="parentShp" presStyleLbl="node1" presStyleIdx="6" presStyleCnt="7">
        <dgm:presLayoutVars>
          <dgm:bulletEnabled val="1"/>
        </dgm:presLayoutVars>
      </dgm:prSet>
      <dgm:spPr/>
    </dgm:pt>
    <dgm:pt modelId="{E53506E2-F151-4C74-BDE7-2D245B7A4B94}" type="pres">
      <dgm:prSet presAssocID="{2B6AD910-A584-4323-BE94-3A3A955BD5B9}" presName="childShp" presStyleLbl="bgAccFollowNode1" presStyleIdx="6" presStyleCnt="7" custScaleX="385687">
        <dgm:presLayoutVars>
          <dgm:bulletEnabled val="1"/>
        </dgm:presLayoutVars>
      </dgm:prSet>
      <dgm:spPr/>
    </dgm:pt>
  </dgm:ptLst>
  <dgm:cxnLst>
    <dgm:cxn modelId="{1EAEEC08-A438-4EC5-ACFE-AA145A83CB12}" type="presOf" srcId="{3BAABD35-67BD-4C19-9149-E5930C235718}" destId="{919539A5-1AB7-4635-A898-EF161F459175}" srcOrd="0" destOrd="0" presId="urn:microsoft.com/office/officeart/2005/8/layout/vList6"/>
    <dgm:cxn modelId="{F64A750A-36B5-42DA-8A15-7A3DBEB0DE62}" type="presOf" srcId="{9C34BFA7-15E0-4293-904B-B7EEF708DB2D}" destId="{74072EEA-5E06-47CC-9851-D7A2731ED65B}" srcOrd="0" destOrd="0" presId="urn:microsoft.com/office/officeart/2005/8/layout/vList6"/>
    <dgm:cxn modelId="{2E631615-13BE-4A9D-8BAD-DBA31A4A637A}" srcId="{F3DE14F9-16D3-4980-BD72-BD06B3D0593A}" destId="{2B6AD910-A584-4323-BE94-3A3A955BD5B9}" srcOrd="6" destOrd="0" parTransId="{D1EF7F67-CBD2-4F77-BB37-82BF952AB139}" sibTransId="{A723298B-03C4-40C8-A5C5-785FE8278DFB}"/>
    <dgm:cxn modelId="{EE4D6319-0C89-4AD9-A3C8-0016E405F26E}" srcId="{C82DBC73-2026-4595-8FD5-7C1357FDF96B}" destId="{91425F7E-F2B4-4EA3-AF91-C7B04985E212}" srcOrd="0" destOrd="0" parTransId="{EDA7DB07-3767-4E5E-B8AE-578F63E6885A}" sibTransId="{BCBCC3C9-A241-4D28-9E4B-93C14441EFF0}"/>
    <dgm:cxn modelId="{31E72A26-4DE1-4FF5-9091-570FEC3CE626}" type="presOf" srcId="{91425F7E-F2B4-4EA3-AF91-C7B04985E212}" destId="{E120DCB3-E8D6-4F3F-9DB7-16DE30B18CAC}" srcOrd="0" destOrd="0" presId="urn:microsoft.com/office/officeart/2005/8/layout/vList6"/>
    <dgm:cxn modelId="{0A31D826-939E-49A9-BB43-73A7EB4925BD}" type="presOf" srcId="{00167B1E-A71E-4AB6-8C67-6BBC2B72ECEB}" destId="{435ACD90-34E1-4B99-8CE9-D123A6D128DA}" srcOrd="0" destOrd="0" presId="urn:microsoft.com/office/officeart/2005/8/layout/vList6"/>
    <dgm:cxn modelId="{308C0E27-0E87-43F4-861B-D35266D32E1E}" type="presOf" srcId="{568EF398-037D-40ED-B68D-23E17FA64F43}" destId="{B92B09CC-CB4B-49B6-A8B6-9DE9AA835792}" srcOrd="0" destOrd="0" presId="urn:microsoft.com/office/officeart/2005/8/layout/vList6"/>
    <dgm:cxn modelId="{713ACE28-5831-4C69-B573-05B28E676B8E}" type="presOf" srcId="{2B6AD910-A584-4323-BE94-3A3A955BD5B9}" destId="{07D96451-0834-4D26-AAC1-5755CAA380CA}" srcOrd="0" destOrd="0" presId="urn:microsoft.com/office/officeart/2005/8/layout/vList6"/>
    <dgm:cxn modelId="{B7DD1B3E-7B6E-4405-83D4-5AE208A3D029}" srcId="{F3DE14F9-16D3-4980-BD72-BD06B3D0593A}" destId="{33415DCC-DEDA-4B2A-BAA2-52399C50DD34}" srcOrd="4" destOrd="0" parTransId="{4999B264-9718-4B9C-BBE4-153E9624C501}" sibTransId="{A545E609-03D0-4668-8B92-9821E7F75A4C}"/>
    <dgm:cxn modelId="{38374860-5434-4690-BB81-76CC5904E67F}" srcId="{F3DE14F9-16D3-4980-BD72-BD06B3D0593A}" destId="{D2954A94-EF21-4CA7-B1DB-C6331C96ED5D}" srcOrd="1" destOrd="0" parTransId="{F8C457D5-D2C7-4922-82CC-7762770AC50B}" sibTransId="{68B4F652-FB00-456C-9201-3F2EB609C909}"/>
    <dgm:cxn modelId="{ED99EF63-0834-41F2-9D79-5866EB75199B}" srcId="{F3DE14F9-16D3-4980-BD72-BD06B3D0593A}" destId="{00167B1E-A71E-4AB6-8C67-6BBC2B72ECEB}" srcOrd="2" destOrd="0" parTransId="{AF602344-CD4C-42A3-8E94-EA62B88AEF70}" sibTransId="{328FD94E-2DC7-488D-90A4-7A76FC2BAFCB}"/>
    <dgm:cxn modelId="{460AC969-179A-489B-8E41-883566E9491A}" type="presOf" srcId="{F3DE14F9-16D3-4980-BD72-BD06B3D0593A}" destId="{E742101E-AFEE-48F9-9548-E32E3C33DC47}" srcOrd="0" destOrd="0" presId="urn:microsoft.com/office/officeart/2005/8/layout/vList6"/>
    <dgm:cxn modelId="{CE6CB16A-EACE-4785-9F1F-F9B8FB13581D}" srcId="{33415DCC-DEDA-4B2A-BAA2-52399C50DD34}" destId="{9C34BFA7-15E0-4293-904B-B7EEF708DB2D}" srcOrd="0" destOrd="0" parTransId="{8C620DC2-706F-4AA7-BA40-DEF3CA216563}" sibTransId="{E2007D20-CAED-4971-9175-DD66D9E017A7}"/>
    <dgm:cxn modelId="{95A7106E-7AE3-4A83-9A25-A5A18C5E3EA3}" srcId="{568EF398-037D-40ED-B68D-23E17FA64F43}" destId="{3BAABD35-67BD-4C19-9149-E5930C235718}" srcOrd="0" destOrd="0" parTransId="{0B6416AF-F265-4CF8-BF59-1ACB6AC20B87}" sibTransId="{C5AD5503-D248-492E-B690-7E472C759551}"/>
    <dgm:cxn modelId="{6F39416F-6ED3-4D7F-B7B7-BEDC9BEF9C04}" type="presOf" srcId="{86EBCDDB-B785-42D1-B7D9-87807116A48E}" destId="{591979E9-8368-44B8-A701-364C7487A266}" srcOrd="0" destOrd="0" presId="urn:microsoft.com/office/officeart/2005/8/layout/vList6"/>
    <dgm:cxn modelId="{93857977-FE9A-48A8-9391-B2A48F79D29C}" srcId="{F3DE14F9-16D3-4980-BD72-BD06B3D0593A}" destId="{C82DBC73-2026-4595-8FD5-7C1357FDF96B}" srcOrd="3" destOrd="0" parTransId="{F76D0D79-920E-461F-B7A2-B542C63C3972}" sibTransId="{DD024F29-2E8E-4A50-B442-90D5B20B66CE}"/>
    <dgm:cxn modelId="{DC7DF45A-426B-4797-8EE6-73865C4BAC3D}" srcId="{D2954A94-EF21-4CA7-B1DB-C6331C96ED5D}" destId="{1D41914D-12AB-4E08-8630-ED48D513F496}" srcOrd="0" destOrd="0" parTransId="{001D216D-EE6A-44A5-A4C9-A1B42D54390A}" sibTransId="{7148BC0A-81B1-4648-B807-6E77EAC3E581}"/>
    <dgm:cxn modelId="{0018C87C-2255-4134-8C8E-2286E7C0FB95}" srcId="{2B6AD910-A584-4323-BE94-3A3A955BD5B9}" destId="{2CB1974C-6175-4CE8-BEC3-142A5C4921F7}" srcOrd="0" destOrd="0" parTransId="{AE8F9288-1EEE-4F29-B0DA-5E300E6AD895}" sibTransId="{77D49632-7F17-4A1A-A107-583781286FA6}"/>
    <dgm:cxn modelId="{6D01A37E-71A2-45D0-8D7B-D132B4DC2497}" srcId="{00167B1E-A71E-4AB6-8C67-6BBC2B72ECEB}" destId="{86EBCDDB-B785-42D1-B7D9-87807116A48E}" srcOrd="0" destOrd="0" parTransId="{F4C60162-FB4F-48EA-8732-564B22883DF0}" sibTransId="{58C7C079-3BCF-481E-87F7-ADA2ED95C979}"/>
    <dgm:cxn modelId="{3728678B-9DBF-4C9C-9A70-681C5ACD83C0}" type="presOf" srcId="{33415DCC-DEDA-4B2A-BAA2-52399C50DD34}" destId="{C7786599-E02C-41EE-B156-0859D4DF4749}" srcOrd="0" destOrd="0" presId="urn:microsoft.com/office/officeart/2005/8/layout/vList6"/>
    <dgm:cxn modelId="{C4400C8E-FFE9-471F-AA8D-9E550A0C700F}" type="presOf" srcId="{D2954A94-EF21-4CA7-B1DB-C6331C96ED5D}" destId="{0BA98178-3EE1-4E7C-8E06-7A28C9F6E11D}" srcOrd="0" destOrd="0" presId="urn:microsoft.com/office/officeart/2005/8/layout/vList6"/>
    <dgm:cxn modelId="{DD6FA08E-87C1-41AA-B981-66BF708DB500}" type="presOf" srcId="{1EE8826D-52F1-4776-9A40-AED04921C888}" destId="{A7832D2E-1E7C-472A-A019-26D408B2BA43}" srcOrd="0" destOrd="0" presId="urn:microsoft.com/office/officeart/2005/8/layout/vList6"/>
    <dgm:cxn modelId="{76B134A1-735C-40C2-9F32-32554BC2825A}" type="presOf" srcId="{1D41914D-12AB-4E08-8630-ED48D513F496}" destId="{2CCD6538-60DE-48C6-83CE-2182FAF976F7}" srcOrd="0" destOrd="0" presId="urn:microsoft.com/office/officeart/2005/8/layout/vList6"/>
    <dgm:cxn modelId="{863873B8-0707-4548-9994-88CBEC373D20}" type="presOf" srcId="{998FE648-0311-4355-A22E-2F64433BCEA4}" destId="{158103EC-2A8C-46B7-B5FA-57DDC702F463}" srcOrd="0" destOrd="0" presId="urn:microsoft.com/office/officeart/2005/8/layout/vList6"/>
    <dgm:cxn modelId="{3A9F5FC0-1187-4D4B-B1FC-24058EF7B654}" srcId="{1EE8826D-52F1-4776-9A40-AED04921C888}" destId="{998FE648-0311-4355-A22E-2F64433BCEA4}" srcOrd="0" destOrd="0" parTransId="{A0B706C9-2404-4AB1-8A55-1B11F119BA23}" sibTransId="{79B2D163-21F2-40A0-B3E8-14F15DA3E64A}"/>
    <dgm:cxn modelId="{59C537E2-33F8-48D1-969A-16105DD0AE55}" srcId="{F3DE14F9-16D3-4980-BD72-BD06B3D0593A}" destId="{568EF398-037D-40ED-B68D-23E17FA64F43}" srcOrd="5" destOrd="0" parTransId="{CAD020F5-71DE-470A-85AC-C0EA6D2210CC}" sibTransId="{1BA0DB25-7148-484F-9352-4A94D42F7D76}"/>
    <dgm:cxn modelId="{E4ABC2EE-D05A-49AC-B4E3-371D9E01BB8F}" type="presOf" srcId="{2CB1974C-6175-4CE8-BEC3-142A5C4921F7}" destId="{E53506E2-F151-4C74-BDE7-2D245B7A4B94}" srcOrd="0" destOrd="0" presId="urn:microsoft.com/office/officeart/2005/8/layout/vList6"/>
    <dgm:cxn modelId="{D3C5E1F1-9181-41C1-90DE-1EA271E3581E}" type="presOf" srcId="{C82DBC73-2026-4595-8FD5-7C1357FDF96B}" destId="{824091E9-212D-49AC-8381-E26F1600F74E}" srcOrd="0" destOrd="0" presId="urn:microsoft.com/office/officeart/2005/8/layout/vList6"/>
    <dgm:cxn modelId="{BE74A5FD-EC8A-4241-9568-BF876D39E956}" srcId="{F3DE14F9-16D3-4980-BD72-BD06B3D0593A}" destId="{1EE8826D-52F1-4776-9A40-AED04921C888}" srcOrd="0" destOrd="0" parTransId="{BC3E5D07-189D-4521-8D4D-C81623EFE8E9}" sibTransId="{F65E71D2-B018-42FF-B722-2D1E94724039}"/>
    <dgm:cxn modelId="{01A7E4FC-E5A3-47E7-85B7-46A0D6BFFFDF}" type="presParOf" srcId="{E742101E-AFEE-48F9-9548-E32E3C33DC47}" destId="{9ECCEEE5-C263-4C21-AAD9-0C974C114994}" srcOrd="0" destOrd="0" presId="urn:microsoft.com/office/officeart/2005/8/layout/vList6"/>
    <dgm:cxn modelId="{CE1B6A24-CF81-4527-9758-9841B10D8433}" type="presParOf" srcId="{9ECCEEE5-C263-4C21-AAD9-0C974C114994}" destId="{A7832D2E-1E7C-472A-A019-26D408B2BA43}" srcOrd="0" destOrd="0" presId="urn:microsoft.com/office/officeart/2005/8/layout/vList6"/>
    <dgm:cxn modelId="{4F959E19-F091-4FF2-B3AA-953E0D53404A}" type="presParOf" srcId="{9ECCEEE5-C263-4C21-AAD9-0C974C114994}" destId="{158103EC-2A8C-46B7-B5FA-57DDC702F463}" srcOrd="1" destOrd="0" presId="urn:microsoft.com/office/officeart/2005/8/layout/vList6"/>
    <dgm:cxn modelId="{10290191-CDBA-493F-BA30-1566D39EB6B6}" type="presParOf" srcId="{E742101E-AFEE-48F9-9548-E32E3C33DC47}" destId="{0D5AEE90-7048-4A9A-B91F-49BD9EE81356}" srcOrd="1" destOrd="0" presId="urn:microsoft.com/office/officeart/2005/8/layout/vList6"/>
    <dgm:cxn modelId="{69A325DE-0895-4FD2-9BC1-BDE3877C2CA7}" type="presParOf" srcId="{E742101E-AFEE-48F9-9548-E32E3C33DC47}" destId="{1FF128F6-555A-4804-9075-FF3F8033BFBE}" srcOrd="2" destOrd="0" presId="urn:microsoft.com/office/officeart/2005/8/layout/vList6"/>
    <dgm:cxn modelId="{B7A0E329-B650-4041-B94C-37D337EB879D}" type="presParOf" srcId="{1FF128F6-555A-4804-9075-FF3F8033BFBE}" destId="{0BA98178-3EE1-4E7C-8E06-7A28C9F6E11D}" srcOrd="0" destOrd="0" presId="urn:microsoft.com/office/officeart/2005/8/layout/vList6"/>
    <dgm:cxn modelId="{16C574BD-1BF7-401B-AB24-A047639DCBC0}" type="presParOf" srcId="{1FF128F6-555A-4804-9075-FF3F8033BFBE}" destId="{2CCD6538-60DE-48C6-83CE-2182FAF976F7}" srcOrd="1" destOrd="0" presId="urn:microsoft.com/office/officeart/2005/8/layout/vList6"/>
    <dgm:cxn modelId="{09FCC869-1C90-4992-AAFF-CE7FD5D674CE}" type="presParOf" srcId="{E742101E-AFEE-48F9-9548-E32E3C33DC47}" destId="{DAD2FE52-0B22-4785-A6E9-1F56B66542D2}" srcOrd="3" destOrd="0" presId="urn:microsoft.com/office/officeart/2005/8/layout/vList6"/>
    <dgm:cxn modelId="{71216D4F-0F35-48FF-AC84-5A6A683646C5}" type="presParOf" srcId="{E742101E-AFEE-48F9-9548-E32E3C33DC47}" destId="{594E868F-3CE6-4151-B86B-2094C3D89D0B}" srcOrd="4" destOrd="0" presId="urn:microsoft.com/office/officeart/2005/8/layout/vList6"/>
    <dgm:cxn modelId="{78DD7742-6851-4AD5-96A8-F0026CDD8C01}" type="presParOf" srcId="{594E868F-3CE6-4151-B86B-2094C3D89D0B}" destId="{435ACD90-34E1-4B99-8CE9-D123A6D128DA}" srcOrd="0" destOrd="0" presId="urn:microsoft.com/office/officeart/2005/8/layout/vList6"/>
    <dgm:cxn modelId="{EE23F8B2-49A0-40C2-A189-B0565F0C5D28}" type="presParOf" srcId="{594E868F-3CE6-4151-B86B-2094C3D89D0B}" destId="{591979E9-8368-44B8-A701-364C7487A266}" srcOrd="1" destOrd="0" presId="urn:microsoft.com/office/officeart/2005/8/layout/vList6"/>
    <dgm:cxn modelId="{EF4AFBD7-C1FC-410B-A9DC-F74839114C67}" type="presParOf" srcId="{E742101E-AFEE-48F9-9548-E32E3C33DC47}" destId="{017D15A9-F6B1-4248-B955-853A6FF9E364}" srcOrd="5" destOrd="0" presId="urn:microsoft.com/office/officeart/2005/8/layout/vList6"/>
    <dgm:cxn modelId="{3DE4641A-4CE9-438F-8377-4ED5E424E0AE}" type="presParOf" srcId="{E742101E-AFEE-48F9-9548-E32E3C33DC47}" destId="{7AE202C0-A8F2-40B7-9207-7175FA2730B0}" srcOrd="6" destOrd="0" presId="urn:microsoft.com/office/officeart/2005/8/layout/vList6"/>
    <dgm:cxn modelId="{049FC78E-BC43-494A-ABA8-3FE7D634A25A}" type="presParOf" srcId="{7AE202C0-A8F2-40B7-9207-7175FA2730B0}" destId="{824091E9-212D-49AC-8381-E26F1600F74E}" srcOrd="0" destOrd="0" presId="urn:microsoft.com/office/officeart/2005/8/layout/vList6"/>
    <dgm:cxn modelId="{2A97440A-8458-44A6-96DE-D78F6695422E}" type="presParOf" srcId="{7AE202C0-A8F2-40B7-9207-7175FA2730B0}" destId="{E120DCB3-E8D6-4F3F-9DB7-16DE30B18CAC}" srcOrd="1" destOrd="0" presId="urn:microsoft.com/office/officeart/2005/8/layout/vList6"/>
    <dgm:cxn modelId="{8673794F-E380-4193-AF1E-576F350F282C}" type="presParOf" srcId="{E742101E-AFEE-48F9-9548-E32E3C33DC47}" destId="{548697C2-027A-4189-BE82-614AAB435872}" srcOrd="7" destOrd="0" presId="urn:microsoft.com/office/officeart/2005/8/layout/vList6"/>
    <dgm:cxn modelId="{FA3AA13E-145E-4AC8-BF1C-EFC26753FBDA}" type="presParOf" srcId="{E742101E-AFEE-48F9-9548-E32E3C33DC47}" destId="{F82484D1-8349-4965-AB83-5C1CA380F62C}" srcOrd="8" destOrd="0" presId="urn:microsoft.com/office/officeart/2005/8/layout/vList6"/>
    <dgm:cxn modelId="{65EB67C3-ED58-4681-933B-051F081256E3}" type="presParOf" srcId="{F82484D1-8349-4965-AB83-5C1CA380F62C}" destId="{C7786599-E02C-41EE-B156-0859D4DF4749}" srcOrd="0" destOrd="0" presId="urn:microsoft.com/office/officeart/2005/8/layout/vList6"/>
    <dgm:cxn modelId="{DA084147-C510-4DF7-B62C-A4172F86038D}" type="presParOf" srcId="{F82484D1-8349-4965-AB83-5C1CA380F62C}" destId="{74072EEA-5E06-47CC-9851-D7A2731ED65B}" srcOrd="1" destOrd="0" presId="urn:microsoft.com/office/officeart/2005/8/layout/vList6"/>
    <dgm:cxn modelId="{9E2B82A9-81EF-482A-8A43-4F4C5C8B504D}" type="presParOf" srcId="{E742101E-AFEE-48F9-9548-E32E3C33DC47}" destId="{A1444B45-753B-4ED5-A3D8-6A02E49DBC96}" srcOrd="9" destOrd="0" presId="urn:microsoft.com/office/officeart/2005/8/layout/vList6"/>
    <dgm:cxn modelId="{F823BC52-6648-451C-8FC1-4C3C800E0055}" type="presParOf" srcId="{E742101E-AFEE-48F9-9548-E32E3C33DC47}" destId="{21899A5C-01CE-4296-AA72-15179A8DF105}" srcOrd="10" destOrd="0" presId="urn:microsoft.com/office/officeart/2005/8/layout/vList6"/>
    <dgm:cxn modelId="{67997D59-46D4-45D5-BC19-0E89315C03D5}" type="presParOf" srcId="{21899A5C-01CE-4296-AA72-15179A8DF105}" destId="{B92B09CC-CB4B-49B6-A8B6-9DE9AA835792}" srcOrd="0" destOrd="0" presId="urn:microsoft.com/office/officeart/2005/8/layout/vList6"/>
    <dgm:cxn modelId="{DC49BD65-FF5B-489E-885D-2FC138229A57}" type="presParOf" srcId="{21899A5C-01CE-4296-AA72-15179A8DF105}" destId="{919539A5-1AB7-4635-A898-EF161F459175}" srcOrd="1" destOrd="0" presId="urn:microsoft.com/office/officeart/2005/8/layout/vList6"/>
    <dgm:cxn modelId="{9595B482-1264-47C9-BC1D-C04DF644A344}" type="presParOf" srcId="{E742101E-AFEE-48F9-9548-E32E3C33DC47}" destId="{02B82974-D307-41B1-80C6-2D05B8F38753}" srcOrd="11" destOrd="0" presId="urn:microsoft.com/office/officeart/2005/8/layout/vList6"/>
    <dgm:cxn modelId="{BDE140F6-6B60-4433-9357-FA841C519BAD}" type="presParOf" srcId="{E742101E-AFEE-48F9-9548-E32E3C33DC47}" destId="{B1A73226-EF48-4D98-B168-8731D085AEAA}" srcOrd="12" destOrd="0" presId="urn:microsoft.com/office/officeart/2005/8/layout/vList6"/>
    <dgm:cxn modelId="{433F8746-2537-4B66-A27E-56AEF4A252F6}" type="presParOf" srcId="{B1A73226-EF48-4D98-B168-8731D085AEAA}" destId="{07D96451-0834-4D26-AAC1-5755CAA380CA}" srcOrd="0" destOrd="0" presId="urn:microsoft.com/office/officeart/2005/8/layout/vList6"/>
    <dgm:cxn modelId="{479BB2F8-2EFD-4509-9496-9CF7C003DD68}" type="presParOf" srcId="{B1A73226-EF48-4D98-B168-8731D085AEAA}" destId="{E53506E2-F151-4C74-BDE7-2D245B7A4B9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7BC0A5-A617-4BD6-8205-E3B97311FE7F}" type="doc">
      <dgm:prSet loTypeId="urn:microsoft.com/office/officeart/2005/8/layout/vList5" loCatId="list" qsTypeId="urn:microsoft.com/office/officeart/2005/8/quickstyle/3d3" qsCatId="3D" csTypeId="urn:microsoft.com/office/officeart/2005/8/colors/accent1_5" csCatId="accent1" phldr="1"/>
      <dgm:spPr/>
      <dgm:t>
        <a:bodyPr/>
        <a:lstStyle/>
        <a:p>
          <a:endParaRPr lang="en-IN"/>
        </a:p>
      </dgm:t>
    </dgm:pt>
    <dgm:pt modelId="{B02384E1-C2F5-4C0F-8D4D-F3CBF3A6A768}">
      <dgm:prSet phldrT="[Text]" custT="1"/>
      <dgm:spPr/>
      <dgm:t>
        <a:bodyPr/>
        <a:lstStyle/>
        <a:p>
          <a:r>
            <a:rPr lang="en-IN" sz="1800" dirty="0"/>
            <a:t>ACQUISITION SOURCE</a:t>
          </a:r>
        </a:p>
      </dgm:t>
    </dgm:pt>
    <dgm:pt modelId="{5114F91D-57B5-4A19-B426-23251A15CE36}" type="parTrans" cxnId="{3E9FCD42-DF81-4D48-91D5-B1931DF5E2B8}">
      <dgm:prSet/>
      <dgm:spPr/>
      <dgm:t>
        <a:bodyPr/>
        <a:lstStyle/>
        <a:p>
          <a:endParaRPr lang="en-IN"/>
        </a:p>
      </dgm:t>
    </dgm:pt>
    <dgm:pt modelId="{DA01BFC7-DD66-4BB0-A1B0-1AF6BFE1D37E}" type="sibTrans" cxnId="{3E9FCD42-DF81-4D48-91D5-B1931DF5E2B8}">
      <dgm:prSet/>
      <dgm:spPr/>
      <dgm:t>
        <a:bodyPr/>
        <a:lstStyle/>
        <a:p>
          <a:endParaRPr lang="en-IN"/>
        </a:p>
      </dgm:t>
    </dgm:pt>
    <dgm:pt modelId="{163067DF-8441-4FCF-8403-012A96AEAC11}">
      <dgm:prSet phldrT="[Text]" custT="1"/>
      <dgm:spPr/>
      <dgm:t>
        <a:bodyPr/>
        <a:lstStyle/>
        <a:p>
          <a:r>
            <a:rPr lang="en-IN" sz="1800" dirty="0"/>
            <a:t>CUSTOMER LTV</a:t>
          </a:r>
        </a:p>
      </dgm:t>
    </dgm:pt>
    <dgm:pt modelId="{23A487E8-BA9B-4B3D-8E5F-306B76D5B5CF}" type="parTrans" cxnId="{64B6D365-30A4-4390-8810-B3D0CCB93292}">
      <dgm:prSet/>
      <dgm:spPr/>
      <dgm:t>
        <a:bodyPr/>
        <a:lstStyle/>
        <a:p>
          <a:endParaRPr lang="en-IN"/>
        </a:p>
      </dgm:t>
    </dgm:pt>
    <dgm:pt modelId="{9481D5AD-67FF-4F21-831E-BF052BB5E3DE}" type="sibTrans" cxnId="{64B6D365-30A4-4390-8810-B3D0CCB93292}">
      <dgm:prSet/>
      <dgm:spPr/>
      <dgm:t>
        <a:bodyPr/>
        <a:lstStyle/>
        <a:p>
          <a:endParaRPr lang="en-IN"/>
        </a:p>
      </dgm:t>
    </dgm:pt>
    <dgm:pt modelId="{2469BAAC-8721-46ED-99BA-1699B70B3447}">
      <dgm:prSet phldrT="[Text]"/>
      <dgm:spPr/>
      <dgm:t>
        <a:bodyPr/>
        <a:lstStyle/>
        <a:p>
          <a:r>
            <a:rPr lang="en-IN" dirty="0"/>
            <a:t>We should use the customer LTV we derived from data to understand their long-term profitability and reward high-value customers to retain them. </a:t>
          </a:r>
        </a:p>
      </dgm:t>
    </dgm:pt>
    <dgm:pt modelId="{A2D9A267-637A-48EC-83CD-BDEFB6C95FCE}" type="parTrans" cxnId="{4C609B73-B733-4B0A-ACBB-5139DD86EB6A}">
      <dgm:prSet/>
      <dgm:spPr/>
      <dgm:t>
        <a:bodyPr/>
        <a:lstStyle/>
        <a:p>
          <a:endParaRPr lang="en-IN"/>
        </a:p>
      </dgm:t>
    </dgm:pt>
    <dgm:pt modelId="{43B9F871-D6CF-4AA6-BC95-5B5B83D49F86}" type="sibTrans" cxnId="{4C609B73-B733-4B0A-ACBB-5139DD86EB6A}">
      <dgm:prSet/>
      <dgm:spPr/>
      <dgm:t>
        <a:bodyPr/>
        <a:lstStyle/>
        <a:p>
          <a:endParaRPr lang="en-IN"/>
        </a:p>
      </dgm:t>
    </dgm:pt>
    <dgm:pt modelId="{92D90F84-0219-4127-8ABE-F5456C5D57EC}">
      <dgm:prSet phldrT="[Text]"/>
      <dgm:spPr/>
      <dgm:t>
        <a:bodyPr/>
        <a:lstStyle/>
        <a:p>
          <a:r>
            <a:rPr lang="en-IN" dirty="0"/>
            <a:t>While analysing the source-wise data to identify which source gained more customers, I noticed that we gained more customers via Google advertisements and organic sources and less via Instagram. We should continue investing in such resources to sustain gained customers and to acquire new ones.</a:t>
          </a:r>
        </a:p>
      </dgm:t>
    </dgm:pt>
    <dgm:pt modelId="{2DD54380-0F96-4286-A9CC-FB1C3AD33734}" type="sibTrans" cxnId="{2D1F5FD3-EF62-4CBF-9A34-BC997944D589}">
      <dgm:prSet/>
      <dgm:spPr/>
      <dgm:t>
        <a:bodyPr/>
        <a:lstStyle/>
        <a:p>
          <a:endParaRPr lang="en-IN"/>
        </a:p>
      </dgm:t>
    </dgm:pt>
    <dgm:pt modelId="{2DAD4E9B-BF44-496D-A295-495F3BB652DD}" type="parTrans" cxnId="{2D1F5FD3-EF62-4CBF-9A34-BC997944D589}">
      <dgm:prSet/>
      <dgm:spPr/>
      <dgm:t>
        <a:bodyPr/>
        <a:lstStyle/>
        <a:p>
          <a:endParaRPr lang="en-IN"/>
        </a:p>
      </dgm:t>
    </dgm:pt>
    <dgm:pt modelId="{47782D8D-3CEA-4147-B6BE-1B6FDD277742}">
      <dgm:prSet phldrT="[Text]" custT="1"/>
      <dgm:spPr/>
      <dgm:t>
        <a:bodyPr/>
        <a:lstStyle/>
        <a:p>
          <a:r>
            <a:rPr lang="en-IN" sz="1800" dirty="0"/>
            <a:t>CUSTOMER CLASSIFICATION</a:t>
          </a:r>
        </a:p>
      </dgm:t>
    </dgm:pt>
    <dgm:pt modelId="{AEACDCCB-D069-4B9D-99CB-C16686157DEA}" type="parTrans" cxnId="{9D00D47E-C450-4B3A-A952-09E505576AED}">
      <dgm:prSet/>
      <dgm:spPr/>
      <dgm:t>
        <a:bodyPr/>
        <a:lstStyle/>
        <a:p>
          <a:endParaRPr lang="en-IN"/>
        </a:p>
      </dgm:t>
    </dgm:pt>
    <dgm:pt modelId="{757518D3-F1E1-4600-B49D-F8F183C83F31}" type="sibTrans" cxnId="{9D00D47E-C450-4B3A-A952-09E505576AED}">
      <dgm:prSet/>
      <dgm:spPr/>
      <dgm:t>
        <a:bodyPr/>
        <a:lstStyle/>
        <a:p>
          <a:endParaRPr lang="en-IN"/>
        </a:p>
      </dgm:t>
    </dgm:pt>
    <dgm:pt modelId="{5097EBCA-5151-4260-95EB-424092CB1D0C}">
      <dgm:prSet phldrT="[Text]"/>
      <dgm:spPr/>
      <dgm:t>
        <a:bodyPr/>
        <a:lstStyle/>
        <a:p>
          <a:r>
            <a:rPr lang="en-IN" dirty="0"/>
            <a:t>We can classify the customers based on their source and LTV to target customers with low LTV and those who are unaware of our facilities. </a:t>
          </a:r>
        </a:p>
      </dgm:t>
    </dgm:pt>
    <dgm:pt modelId="{BB4A5E9C-C22C-4CC3-808F-D5DC4DD1A17F}" type="sibTrans" cxnId="{808F9CB4-0DE8-4062-8DF6-6BAE72C50093}">
      <dgm:prSet/>
      <dgm:spPr/>
      <dgm:t>
        <a:bodyPr/>
        <a:lstStyle/>
        <a:p>
          <a:endParaRPr lang="en-IN"/>
        </a:p>
      </dgm:t>
    </dgm:pt>
    <dgm:pt modelId="{6739C6E1-CDBA-4968-9AB7-641ED05606F9}" type="parTrans" cxnId="{808F9CB4-0DE8-4062-8DF6-6BAE72C50093}">
      <dgm:prSet/>
      <dgm:spPr/>
      <dgm:t>
        <a:bodyPr/>
        <a:lstStyle/>
        <a:p>
          <a:endParaRPr lang="en-IN"/>
        </a:p>
      </dgm:t>
    </dgm:pt>
    <dgm:pt modelId="{CEBB73D9-2B55-4226-9983-90FBA9863F56}">
      <dgm:prSet phldrT="[Text]" custT="1"/>
      <dgm:spPr/>
      <dgm:t>
        <a:bodyPr/>
        <a:lstStyle/>
        <a:p>
          <a:r>
            <a:rPr lang="en-IN" sz="1800" dirty="0"/>
            <a:t>CHURN PREDICTION</a:t>
          </a:r>
        </a:p>
      </dgm:t>
    </dgm:pt>
    <dgm:pt modelId="{BCE1D64E-88C6-4401-840D-85D12463F3EE}" type="parTrans" cxnId="{6C0FC078-8415-4479-B77D-428ED93928ED}">
      <dgm:prSet/>
      <dgm:spPr/>
      <dgm:t>
        <a:bodyPr/>
        <a:lstStyle/>
        <a:p>
          <a:endParaRPr lang="en-IN"/>
        </a:p>
      </dgm:t>
    </dgm:pt>
    <dgm:pt modelId="{4C00FB6B-5703-40BC-B672-1B1333EC39B8}" type="sibTrans" cxnId="{6C0FC078-8415-4479-B77D-428ED93928ED}">
      <dgm:prSet/>
      <dgm:spPr/>
      <dgm:t>
        <a:bodyPr/>
        <a:lstStyle/>
        <a:p>
          <a:endParaRPr lang="en-IN"/>
        </a:p>
      </dgm:t>
    </dgm:pt>
    <dgm:pt modelId="{193F218B-DD69-40D3-B38B-F98546DDACEF}">
      <dgm:prSet phldrT="[Text]"/>
      <dgm:spPr/>
      <dgm:t>
        <a:bodyPr/>
        <a:lstStyle/>
        <a:p>
          <a:r>
            <a:rPr lang="en-IN" dirty="0"/>
            <a:t>We can work on analysing the data history to predict customer churn and rule out the factors associated with it and implement active measures to retain them and reduce churn in the future.</a:t>
          </a:r>
        </a:p>
      </dgm:t>
    </dgm:pt>
    <dgm:pt modelId="{D4C0C0D2-D56C-4639-9518-BF33447149AF}" type="parTrans" cxnId="{9CAEA373-320B-4CCF-89F3-D725B80370A5}">
      <dgm:prSet/>
      <dgm:spPr/>
      <dgm:t>
        <a:bodyPr/>
        <a:lstStyle/>
        <a:p>
          <a:endParaRPr lang="en-IN"/>
        </a:p>
      </dgm:t>
    </dgm:pt>
    <dgm:pt modelId="{3B96A0C5-A5A3-4580-B898-093D25AEDDB8}" type="sibTrans" cxnId="{9CAEA373-320B-4CCF-89F3-D725B80370A5}">
      <dgm:prSet/>
      <dgm:spPr/>
      <dgm:t>
        <a:bodyPr/>
        <a:lstStyle/>
        <a:p>
          <a:endParaRPr lang="en-IN"/>
        </a:p>
      </dgm:t>
    </dgm:pt>
    <dgm:pt modelId="{B1FFDD95-CCED-4D21-AC71-2DB1ABE66A4B}" type="pres">
      <dgm:prSet presAssocID="{347BC0A5-A617-4BD6-8205-E3B97311FE7F}" presName="Name0" presStyleCnt="0">
        <dgm:presLayoutVars>
          <dgm:dir/>
          <dgm:animLvl val="lvl"/>
          <dgm:resizeHandles val="exact"/>
        </dgm:presLayoutVars>
      </dgm:prSet>
      <dgm:spPr/>
    </dgm:pt>
    <dgm:pt modelId="{82672D85-56EF-4D24-97D1-3FA1FC7B3862}" type="pres">
      <dgm:prSet presAssocID="{B02384E1-C2F5-4C0F-8D4D-F3CBF3A6A768}" presName="linNode" presStyleCnt="0"/>
      <dgm:spPr/>
    </dgm:pt>
    <dgm:pt modelId="{1E81BF82-B481-4F0E-B7AB-9C4318EBC38F}" type="pres">
      <dgm:prSet presAssocID="{B02384E1-C2F5-4C0F-8D4D-F3CBF3A6A768}" presName="parentText" presStyleLbl="node1" presStyleIdx="0" presStyleCnt="4" custScaleX="100630" custLinFactNeighborX="-248" custLinFactNeighborY="-1244">
        <dgm:presLayoutVars>
          <dgm:chMax val="1"/>
          <dgm:bulletEnabled val="1"/>
        </dgm:presLayoutVars>
      </dgm:prSet>
      <dgm:spPr/>
    </dgm:pt>
    <dgm:pt modelId="{B9C795A3-F0E7-4E4E-BD87-82E8E59871A9}" type="pres">
      <dgm:prSet presAssocID="{B02384E1-C2F5-4C0F-8D4D-F3CBF3A6A768}" presName="descendantText" presStyleLbl="alignAccFollowNode1" presStyleIdx="0" presStyleCnt="4" custScaleX="228796">
        <dgm:presLayoutVars>
          <dgm:bulletEnabled val="1"/>
        </dgm:presLayoutVars>
      </dgm:prSet>
      <dgm:spPr/>
    </dgm:pt>
    <dgm:pt modelId="{B9FFE91B-3C14-452D-BBF1-C66FFD7C243D}" type="pres">
      <dgm:prSet presAssocID="{DA01BFC7-DD66-4BB0-A1B0-1AF6BFE1D37E}" presName="sp" presStyleCnt="0"/>
      <dgm:spPr/>
    </dgm:pt>
    <dgm:pt modelId="{9196A85D-51CE-4032-B67F-27B00F1C84CC}" type="pres">
      <dgm:prSet presAssocID="{163067DF-8441-4FCF-8403-012A96AEAC11}" presName="linNode" presStyleCnt="0"/>
      <dgm:spPr/>
    </dgm:pt>
    <dgm:pt modelId="{9E094E0A-F467-4169-8165-EAA78C01B9D3}" type="pres">
      <dgm:prSet presAssocID="{163067DF-8441-4FCF-8403-012A96AEAC11}" presName="parentText" presStyleLbl="node1" presStyleIdx="1" presStyleCnt="4" custScaleX="102096">
        <dgm:presLayoutVars>
          <dgm:chMax val="1"/>
          <dgm:bulletEnabled val="1"/>
        </dgm:presLayoutVars>
      </dgm:prSet>
      <dgm:spPr/>
    </dgm:pt>
    <dgm:pt modelId="{90B6BE44-1411-4F8A-A026-B07E5A0B0C77}" type="pres">
      <dgm:prSet presAssocID="{163067DF-8441-4FCF-8403-012A96AEAC11}" presName="descendantText" presStyleLbl="alignAccFollowNode1" presStyleIdx="1" presStyleCnt="4" custScaleX="228796">
        <dgm:presLayoutVars>
          <dgm:bulletEnabled val="1"/>
        </dgm:presLayoutVars>
      </dgm:prSet>
      <dgm:spPr/>
    </dgm:pt>
    <dgm:pt modelId="{56719D96-50D5-4047-815F-A09958D02806}" type="pres">
      <dgm:prSet presAssocID="{9481D5AD-67FF-4F21-831E-BF052BB5E3DE}" presName="sp" presStyleCnt="0"/>
      <dgm:spPr/>
    </dgm:pt>
    <dgm:pt modelId="{20B00A33-F6CF-42BF-87E7-D5F5ABC2B7EF}" type="pres">
      <dgm:prSet presAssocID="{47782D8D-3CEA-4147-B6BE-1B6FDD277742}" presName="linNode" presStyleCnt="0"/>
      <dgm:spPr/>
    </dgm:pt>
    <dgm:pt modelId="{BACDDDD9-6506-4015-9F41-5DB419F86D10}" type="pres">
      <dgm:prSet presAssocID="{47782D8D-3CEA-4147-B6BE-1B6FDD277742}" presName="parentText" presStyleLbl="node1" presStyleIdx="2" presStyleCnt="4" custScaleX="102096">
        <dgm:presLayoutVars>
          <dgm:chMax val="1"/>
          <dgm:bulletEnabled val="1"/>
        </dgm:presLayoutVars>
      </dgm:prSet>
      <dgm:spPr/>
    </dgm:pt>
    <dgm:pt modelId="{13CFE131-F81E-4E80-BD8C-8680C50A957D}" type="pres">
      <dgm:prSet presAssocID="{47782D8D-3CEA-4147-B6BE-1B6FDD277742}" presName="descendantText" presStyleLbl="alignAccFollowNode1" presStyleIdx="2" presStyleCnt="4" custScaleX="228796">
        <dgm:presLayoutVars>
          <dgm:bulletEnabled val="1"/>
        </dgm:presLayoutVars>
      </dgm:prSet>
      <dgm:spPr/>
    </dgm:pt>
    <dgm:pt modelId="{5D28C5D4-A6DA-414F-AA5A-F200AC0E05FD}" type="pres">
      <dgm:prSet presAssocID="{757518D3-F1E1-4600-B49D-F8F183C83F31}" presName="sp" presStyleCnt="0"/>
      <dgm:spPr/>
    </dgm:pt>
    <dgm:pt modelId="{543BAB80-ED26-45A3-B442-3A34BE9E69B6}" type="pres">
      <dgm:prSet presAssocID="{CEBB73D9-2B55-4226-9983-90FBA9863F56}" presName="linNode" presStyleCnt="0"/>
      <dgm:spPr/>
    </dgm:pt>
    <dgm:pt modelId="{C2D2C03A-F207-4B85-BC34-AAA00CC11772}" type="pres">
      <dgm:prSet presAssocID="{CEBB73D9-2B55-4226-9983-90FBA9863F56}" presName="parentText" presStyleLbl="node1" presStyleIdx="3" presStyleCnt="4" custScaleX="102096">
        <dgm:presLayoutVars>
          <dgm:chMax val="1"/>
          <dgm:bulletEnabled val="1"/>
        </dgm:presLayoutVars>
      </dgm:prSet>
      <dgm:spPr/>
    </dgm:pt>
    <dgm:pt modelId="{EAE6AF61-18FA-4F95-A277-B8E9825BD4C5}" type="pres">
      <dgm:prSet presAssocID="{CEBB73D9-2B55-4226-9983-90FBA9863F56}" presName="descendantText" presStyleLbl="alignAccFollowNode1" presStyleIdx="3" presStyleCnt="4" custScaleX="228796">
        <dgm:presLayoutVars>
          <dgm:bulletEnabled val="1"/>
        </dgm:presLayoutVars>
      </dgm:prSet>
      <dgm:spPr/>
    </dgm:pt>
  </dgm:ptLst>
  <dgm:cxnLst>
    <dgm:cxn modelId="{75874929-0739-40EE-9A35-A08316337F24}" type="presOf" srcId="{2469BAAC-8721-46ED-99BA-1699B70B3447}" destId="{90B6BE44-1411-4F8A-A026-B07E5A0B0C77}" srcOrd="0" destOrd="0" presId="urn:microsoft.com/office/officeart/2005/8/layout/vList5"/>
    <dgm:cxn modelId="{5AC60E2A-C97A-4AF8-80A3-5C338611E881}" type="presOf" srcId="{CEBB73D9-2B55-4226-9983-90FBA9863F56}" destId="{C2D2C03A-F207-4B85-BC34-AAA00CC11772}" srcOrd="0" destOrd="0" presId="urn:microsoft.com/office/officeart/2005/8/layout/vList5"/>
    <dgm:cxn modelId="{F3717D42-ACD8-4ABD-ADD4-744329871970}" type="presOf" srcId="{347BC0A5-A617-4BD6-8205-E3B97311FE7F}" destId="{B1FFDD95-CCED-4D21-AC71-2DB1ABE66A4B}" srcOrd="0" destOrd="0" presId="urn:microsoft.com/office/officeart/2005/8/layout/vList5"/>
    <dgm:cxn modelId="{3E9FCD42-DF81-4D48-91D5-B1931DF5E2B8}" srcId="{347BC0A5-A617-4BD6-8205-E3B97311FE7F}" destId="{B02384E1-C2F5-4C0F-8D4D-F3CBF3A6A768}" srcOrd="0" destOrd="0" parTransId="{5114F91D-57B5-4A19-B426-23251A15CE36}" sibTransId="{DA01BFC7-DD66-4BB0-A1B0-1AF6BFE1D37E}"/>
    <dgm:cxn modelId="{64B6D365-30A4-4390-8810-B3D0CCB93292}" srcId="{347BC0A5-A617-4BD6-8205-E3B97311FE7F}" destId="{163067DF-8441-4FCF-8403-012A96AEAC11}" srcOrd="1" destOrd="0" parTransId="{23A487E8-BA9B-4B3D-8E5F-306B76D5B5CF}" sibTransId="{9481D5AD-67FF-4F21-831E-BF052BB5E3DE}"/>
    <dgm:cxn modelId="{60118D51-C079-4C38-897D-8851B501A4E0}" type="presOf" srcId="{47782D8D-3CEA-4147-B6BE-1B6FDD277742}" destId="{BACDDDD9-6506-4015-9F41-5DB419F86D10}" srcOrd="0" destOrd="0" presId="urn:microsoft.com/office/officeart/2005/8/layout/vList5"/>
    <dgm:cxn modelId="{4C609B73-B733-4B0A-ACBB-5139DD86EB6A}" srcId="{163067DF-8441-4FCF-8403-012A96AEAC11}" destId="{2469BAAC-8721-46ED-99BA-1699B70B3447}" srcOrd="0" destOrd="0" parTransId="{A2D9A267-637A-48EC-83CD-BDEFB6C95FCE}" sibTransId="{43B9F871-D6CF-4AA6-BC95-5B5B83D49F86}"/>
    <dgm:cxn modelId="{9CAEA373-320B-4CCF-89F3-D725B80370A5}" srcId="{CEBB73D9-2B55-4226-9983-90FBA9863F56}" destId="{193F218B-DD69-40D3-B38B-F98546DDACEF}" srcOrd="0" destOrd="0" parTransId="{D4C0C0D2-D56C-4639-9518-BF33447149AF}" sibTransId="{3B96A0C5-A5A3-4580-B898-093D25AEDDB8}"/>
    <dgm:cxn modelId="{6C0FC078-8415-4479-B77D-428ED93928ED}" srcId="{347BC0A5-A617-4BD6-8205-E3B97311FE7F}" destId="{CEBB73D9-2B55-4226-9983-90FBA9863F56}" srcOrd="3" destOrd="0" parTransId="{BCE1D64E-88C6-4401-840D-85D12463F3EE}" sibTransId="{4C00FB6B-5703-40BC-B672-1B1333EC39B8}"/>
    <dgm:cxn modelId="{9D00D47E-C450-4B3A-A952-09E505576AED}" srcId="{347BC0A5-A617-4BD6-8205-E3B97311FE7F}" destId="{47782D8D-3CEA-4147-B6BE-1B6FDD277742}" srcOrd="2" destOrd="0" parTransId="{AEACDCCB-D069-4B9D-99CB-C16686157DEA}" sibTransId="{757518D3-F1E1-4600-B49D-F8F183C83F31}"/>
    <dgm:cxn modelId="{6493F27E-1E13-4D7C-8D2C-F54E930C7D08}" type="presOf" srcId="{92D90F84-0219-4127-8ABE-F5456C5D57EC}" destId="{B9C795A3-F0E7-4E4E-BD87-82E8E59871A9}" srcOrd="0" destOrd="0" presId="urn:microsoft.com/office/officeart/2005/8/layout/vList5"/>
    <dgm:cxn modelId="{EE0D0184-5ACF-4D41-81FE-F09D2B369EFB}" type="presOf" srcId="{193F218B-DD69-40D3-B38B-F98546DDACEF}" destId="{EAE6AF61-18FA-4F95-A277-B8E9825BD4C5}" srcOrd="0" destOrd="0" presId="urn:microsoft.com/office/officeart/2005/8/layout/vList5"/>
    <dgm:cxn modelId="{90B0AE9A-8C6B-43C7-8F5C-2A5C1F7D3841}" type="presOf" srcId="{5097EBCA-5151-4260-95EB-424092CB1D0C}" destId="{13CFE131-F81E-4E80-BD8C-8680C50A957D}" srcOrd="0" destOrd="0" presId="urn:microsoft.com/office/officeart/2005/8/layout/vList5"/>
    <dgm:cxn modelId="{1D81E8A6-C1C4-457A-9956-96A4A5081EF6}" type="presOf" srcId="{163067DF-8441-4FCF-8403-012A96AEAC11}" destId="{9E094E0A-F467-4169-8165-EAA78C01B9D3}" srcOrd="0" destOrd="0" presId="urn:microsoft.com/office/officeart/2005/8/layout/vList5"/>
    <dgm:cxn modelId="{808F9CB4-0DE8-4062-8DF6-6BAE72C50093}" srcId="{47782D8D-3CEA-4147-B6BE-1B6FDD277742}" destId="{5097EBCA-5151-4260-95EB-424092CB1D0C}" srcOrd="0" destOrd="0" parTransId="{6739C6E1-CDBA-4968-9AB7-641ED05606F9}" sibTransId="{BB4A5E9C-C22C-4CC3-808F-D5DC4DD1A17F}"/>
    <dgm:cxn modelId="{2D1F5FD3-EF62-4CBF-9A34-BC997944D589}" srcId="{B02384E1-C2F5-4C0F-8D4D-F3CBF3A6A768}" destId="{92D90F84-0219-4127-8ABE-F5456C5D57EC}" srcOrd="0" destOrd="0" parTransId="{2DAD4E9B-BF44-496D-A295-495F3BB652DD}" sibTransId="{2DD54380-0F96-4286-A9CC-FB1C3AD33734}"/>
    <dgm:cxn modelId="{12985DF8-5977-41E6-A317-9654C419A331}" type="presOf" srcId="{B02384E1-C2F5-4C0F-8D4D-F3CBF3A6A768}" destId="{1E81BF82-B481-4F0E-B7AB-9C4318EBC38F}" srcOrd="0" destOrd="0" presId="urn:microsoft.com/office/officeart/2005/8/layout/vList5"/>
    <dgm:cxn modelId="{30D26887-A2D9-4098-8A8A-E648D16198FB}" type="presParOf" srcId="{B1FFDD95-CCED-4D21-AC71-2DB1ABE66A4B}" destId="{82672D85-56EF-4D24-97D1-3FA1FC7B3862}" srcOrd="0" destOrd="0" presId="urn:microsoft.com/office/officeart/2005/8/layout/vList5"/>
    <dgm:cxn modelId="{1D26C148-FB5C-450D-9CDC-A9C7BACBEC63}" type="presParOf" srcId="{82672D85-56EF-4D24-97D1-3FA1FC7B3862}" destId="{1E81BF82-B481-4F0E-B7AB-9C4318EBC38F}" srcOrd="0" destOrd="0" presId="urn:microsoft.com/office/officeart/2005/8/layout/vList5"/>
    <dgm:cxn modelId="{D3AE3D36-6355-4276-9098-6E8C03CADFEB}" type="presParOf" srcId="{82672D85-56EF-4D24-97D1-3FA1FC7B3862}" destId="{B9C795A3-F0E7-4E4E-BD87-82E8E59871A9}" srcOrd="1" destOrd="0" presId="urn:microsoft.com/office/officeart/2005/8/layout/vList5"/>
    <dgm:cxn modelId="{CAAB5AF1-1197-432B-8EAC-A29D352EB24D}" type="presParOf" srcId="{B1FFDD95-CCED-4D21-AC71-2DB1ABE66A4B}" destId="{B9FFE91B-3C14-452D-BBF1-C66FFD7C243D}" srcOrd="1" destOrd="0" presId="urn:microsoft.com/office/officeart/2005/8/layout/vList5"/>
    <dgm:cxn modelId="{467D0963-101B-484F-BD67-42AD1D22AC98}" type="presParOf" srcId="{B1FFDD95-CCED-4D21-AC71-2DB1ABE66A4B}" destId="{9196A85D-51CE-4032-B67F-27B00F1C84CC}" srcOrd="2" destOrd="0" presId="urn:microsoft.com/office/officeart/2005/8/layout/vList5"/>
    <dgm:cxn modelId="{BA308A4D-F9F0-4969-9953-36F9997EE4EE}" type="presParOf" srcId="{9196A85D-51CE-4032-B67F-27B00F1C84CC}" destId="{9E094E0A-F467-4169-8165-EAA78C01B9D3}" srcOrd="0" destOrd="0" presId="urn:microsoft.com/office/officeart/2005/8/layout/vList5"/>
    <dgm:cxn modelId="{10128CE1-660A-4AD5-937E-BFC4567243A5}" type="presParOf" srcId="{9196A85D-51CE-4032-B67F-27B00F1C84CC}" destId="{90B6BE44-1411-4F8A-A026-B07E5A0B0C77}" srcOrd="1" destOrd="0" presId="urn:microsoft.com/office/officeart/2005/8/layout/vList5"/>
    <dgm:cxn modelId="{A0FD9E97-B852-4EBE-BF68-34962B7F8182}" type="presParOf" srcId="{B1FFDD95-CCED-4D21-AC71-2DB1ABE66A4B}" destId="{56719D96-50D5-4047-815F-A09958D02806}" srcOrd="3" destOrd="0" presId="urn:microsoft.com/office/officeart/2005/8/layout/vList5"/>
    <dgm:cxn modelId="{6F2D5823-0188-41CB-9747-2FECD17F4556}" type="presParOf" srcId="{B1FFDD95-CCED-4D21-AC71-2DB1ABE66A4B}" destId="{20B00A33-F6CF-42BF-87E7-D5F5ABC2B7EF}" srcOrd="4" destOrd="0" presId="urn:microsoft.com/office/officeart/2005/8/layout/vList5"/>
    <dgm:cxn modelId="{9AF27A53-1944-4311-AEE0-E8476F733353}" type="presParOf" srcId="{20B00A33-F6CF-42BF-87E7-D5F5ABC2B7EF}" destId="{BACDDDD9-6506-4015-9F41-5DB419F86D10}" srcOrd="0" destOrd="0" presId="urn:microsoft.com/office/officeart/2005/8/layout/vList5"/>
    <dgm:cxn modelId="{1B5F8FD3-EE9A-4897-8B1D-44DC04F36B37}" type="presParOf" srcId="{20B00A33-F6CF-42BF-87E7-D5F5ABC2B7EF}" destId="{13CFE131-F81E-4E80-BD8C-8680C50A957D}" srcOrd="1" destOrd="0" presId="urn:microsoft.com/office/officeart/2005/8/layout/vList5"/>
    <dgm:cxn modelId="{C83C09EB-C8A5-4D56-8802-2F7D2A401C4F}" type="presParOf" srcId="{B1FFDD95-CCED-4D21-AC71-2DB1ABE66A4B}" destId="{5D28C5D4-A6DA-414F-AA5A-F200AC0E05FD}" srcOrd="5" destOrd="0" presId="urn:microsoft.com/office/officeart/2005/8/layout/vList5"/>
    <dgm:cxn modelId="{3A304CC8-7B30-4FAC-9DC2-614F54665170}" type="presParOf" srcId="{B1FFDD95-CCED-4D21-AC71-2DB1ABE66A4B}" destId="{543BAB80-ED26-45A3-B442-3A34BE9E69B6}" srcOrd="6" destOrd="0" presId="urn:microsoft.com/office/officeart/2005/8/layout/vList5"/>
    <dgm:cxn modelId="{5C95E26E-9D97-45C5-BDDE-E9A7FF3F6A01}" type="presParOf" srcId="{543BAB80-ED26-45A3-B442-3A34BE9E69B6}" destId="{C2D2C03A-F207-4B85-BC34-AAA00CC11772}" srcOrd="0" destOrd="0" presId="urn:microsoft.com/office/officeart/2005/8/layout/vList5"/>
    <dgm:cxn modelId="{04867FBD-9D52-4B50-8F67-D3DFE42C4440}" type="presParOf" srcId="{543BAB80-ED26-45A3-B442-3A34BE9E69B6}" destId="{EAE6AF61-18FA-4F95-A277-B8E9825BD4C5}"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B760356-5CB2-40E0-B959-1080746D990C}"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66CA6798-9F21-4C2F-87EF-C2B82673BAE8}">
      <dgm:prSet phldrT="[Text]"/>
      <dgm:spPr/>
      <dgm:t>
        <a:bodyPr/>
        <a:lstStyle/>
        <a:p>
          <a:r>
            <a:rPr lang="en-IN" dirty="0"/>
            <a:t>SEASONAL TRENDS</a:t>
          </a:r>
        </a:p>
      </dgm:t>
    </dgm:pt>
    <dgm:pt modelId="{20EB560C-BC3B-4296-B657-29C8C185FA35}" type="parTrans" cxnId="{BAE6AD64-57E1-440A-B668-4F9743E919EB}">
      <dgm:prSet/>
      <dgm:spPr/>
      <dgm:t>
        <a:bodyPr/>
        <a:lstStyle/>
        <a:p>
          <a:endParaRPr lang="en-IN"/>
        </a:p>
      </dgm:t>
    </dgm:pt>
    <dgm:pt modelId="{6B8CC504-909E-444F-A0C9-EA3CB1A27D65}" type="sibTrans" cxnId="{BAE6AD64-57E1-440A-B668-4F9743E919EB}">
      <dgm:prSet/>
      <dgm:spPr/>
      <dgm:t>
        <a:bodyPr/>
        <a:lstStyle/>
        <a:p>
          <a:endParaRPr lang="en-IN"/>
        </a:p>
      </dgm:t>
    </dgm:pt>
    <dgm:pt modelId="{E00C8BE2-58CC-4EC8-BF85-0A065280DE9A}">
      <dgm:prSet phldrT="[Text]"/>
      <dgm:spPr/>
      <dgm:t>
        <a:bodyPr/>
        <a:lstStyle/>
        <a:p>
          <a:r>
            <a:rPr lang="en-IN" dirty="0"/>
            <a:t>There isn’t much variations in overall average delivery time in the last 9 months. Moving forward, if we see any increase in demand, we can hire more part-time employees or freelancers. </a:t>
          </a:r>
        </a:p>
      </dgm:t>
    </dgm:pt>
    <dgm:pt modelId="{AF545DCE-BAC2-466B-95DF-C554EF68E4F1}" type="parTrans" cxnId="{F0F901B1-9A92-4DCF-AC51-82C0C61279D9}">
      <dgm:prSet/>
      <dgm:spPr/>
      <dgm:t>
        <a:bodyPr/>
        <a:lstStyle/>
        <a:p>
          <a:endParaRPr lang="en-IN"/>
        </a:p>
      </dgm:t>
    </dgm:pt>
    <dgm:pt modelId="{9757F8BC-738E-41EA-8F1D-3F57826F2F71}" type="sibTrans" cxnId="{F0F901B1-9A92-4DCF-AC51-82C0C61279D9}">
      <dgm:prSet/>
      <dgm:spPr/>
      <dgm:t>
        <a:bodyPr/>
        <a:lstStyle/>
        <a:p>
          <a:endParaRPr lang="en-IN"/>
        </a:p>
      </dgm:t>
    </dgm:pt>
    <dgm:pt modelId="{672F94C2-8336-4063-98C9-1FE7C73AA902}">
      <dgm:prSet phldrT="[Text]"/>
      <dgm:spPr/>
      <dgm:t>
        <a:bodyPr/>
        <a:lstStyle/>
        <a:p>
          <a:r>
            <a:rPr lang="en-IN" dirty="0"/>
            <a:t>GEOGRAPHIC DISTRIBUTION</a:t>
          </a:r>
        </a:p>
      </dgm:t>
    </dgm:pt>
    <dgm:pt modelId="{18DF3290-5338-48D3-9A4E-5460508402AA}" type="parTrans" cxnId="{5960192A-7448-482B-9AB9-57C2BD958021}">
      <dgm:prSet/>
      <dgm:spPr/>
      <dgm:t>
        <a:bodyPr/>
        <a:lstStyle/>
        <a:p>
          <a:endParaRPr lang="en-IN"/>
        </a:p>
      </dgm:t>
    </dgm:pt>
    <dgm:pt modelId="{FE65C804-98DD-4796-8E85-ED9471441FE9}" type="sibTrans" cxnId="{5960192A-7448-482B-9AB9-57C2BD958021}">
      <dgm:prSet/>
      <dgm:spPr/>
      <dgm:t>
        <a:bodyPr/>
        <a:lstStyle/>
        <a:p>
          <a:endParaRPr lang="en-IN"/>
        </a:p>
      </dgm:t>
    </dgm:pt>
    <dgm:pt modelId="{6281E4F1-DA8B-47D7-9B09-9AC0D9620C97}">
      <dgm:prSet/>
      <dgm:spPr/>
      <dgm:t>
        <a:bodyPr/>
        <a:lstStyle/>
        <a:p>
          <a:r>
            <a:rPr lang="en-IN" dirty="0"/>
            <a:t>DELIVERY COST</a:t>
          </a:r>
        </a:p>
      </dgm:t>
    </dgm:pt>
    <dgm:pt modelId="{F63881F7-0A2F-417D-A924-A7DF7AFD653C}" type="parTrans" cxnId="{5CEC6BEE-1408-4FF9-AB03-C4E5D465B893}">
      <dgm:prSet/>
      <dgm:spPr/>
      <dgm:t>
        <a:bodyPr/>
        <a:lstStyle/>
        <a:p>
          <a:endParaRPr lang="en-IN"/>
        </a:p>
      </dgm:t>
    </dgm:pt>
    <dgm:pt modelId="{FC4B0B2E-0242-4FD9-9504-C6EDD95FF3B3}" type="sibTrans" cxnId="{5CEC6BEE-1408-4FF9-AB03-C4E5D465B893}">
      <dgm:prSet/>
      <dgm:spPr/>
      <dgm:t>
        <a:bodyPr/>
        <a:lstStyle/>
        <a:p>
          <a:endParaRPr lang="en-IN"/>
        </a:p>
      </dgm:t>
    </dgm:pt>
    <dgm:pt modelId="{E754A8FA-3427-4680-A698-0E368E03777F}">
      <dgm:prSet/>
      <dgm:spPr/>
      <dgm:t>
        <a:bodyPr/>
        <a:lstStyle/>
        <a:p>
          <a:r>
            <a:rPr lang="en-IN" dirty="0"/>
            <a:t>Valuate the delivery charge and discount as % of product amount on customer behaviour and overall sales and determine necessary action to improve revenue while maintaining customer satisfaction.</a:t>
          </a:r>
        </a:p>
      </dgm:t>
    </dgm:pt>
    <dgm:pt modelId="{B3F2DDF4-80E1-4845-B3C4-6CC8FA8F3BC1}" type="parTrans" cxnId="{F866E6BC-B688-46C9-AF47-3E2A9F043D4C}">
      <dgm:prSet/>
      <dgm:spPr/>
      <dgm:t>
        <a:bodyPr/>
        <a:lstStyle/>
        <a:p>
          <a:endParaRPr lang="en-IN"/>
        </a:p>
      </dgm:t>
    </dgm:pt>
    <dgm:pt modelId="{AD87AF23-A20F-4E00-8450-215DA839449F}" type="sibTrans" cxnId="{F866E6BC-B688-46C9-AF47-3E2A9F043D4C}">
      <dgm:prSet/>
      <dgm:spPr/>
      <dgm:t>
        <a:bodyPr/>
        <a:lstStyle/>
        <a:p>
          <a:endParaRPr lang="en-IN"/>
        </a:p>
      </dgm:t>
    </dgm:pt>
    <dgm:pt modelId="{FBE59C74-7165-488E-B839-D80FFF8426EB}">
      <dgm:prSet/>
      <dgm:spPr/>
      <dgm:t>
        <a:bodyPr/>
        <a:lstStyle/>
        <a:p>
          <a:r>
            <a:rPr lang="en-IN" dirty="0"/>
            <a:t>We can use geospatial analysis to optimize delivery routes for areas with delayed delivery. Monitor city locations thoroughly for any restriction in route for delivery. </a:t>
          </a:r>
        </a:p>
      </dgm:t>
    </dgm:pt>
    <dgm:pt modelId="{65C57926-8F54-46C1-BE39-E9C884D1A5CD}" type="parTrans" cxnId="{9BD31F3A-5721-4F77-9D51-4839DD9F34F4}">
      <dgm:prSet/>
      <dgm:spPr/>
      <dgm:t>
        <a:bodyPr/>
        <a:lstStyle/>
        <a:p>
          <a:endParaRPr lang="en-IN"/>
        </a:p>
      </dgm:t>
    </dgm:pt>
    <dgm:pt modelId="{9EB6931F-F941-48DB-A941-C7986012A06B}" type="sibTrans" cxnId="{9BD31F3A-5721-4F77-9D51-4839DD9F34F4}">
      <dgm:prSet/>
      <dgm:spPr/>
      <dgm:t>
        <a:bodyPr/>
        <a:lstStyle/>
        <a:p>
          <a:endParaRPr lang="en-IN"/>
        </a:p>
      </dgm:t>
    </dgm:pt>
    <dgm:pt modelId="{D193D4F3-5BD7-4384-9257-9B005A35D1E9}">
      <dgm:prSet/>
      <dgm:spPr/>
      <dgm:t>
        <a:bodyPr/>
        <a:lstStyle/>
        <a:p>
          <a:r>
            <a:rPr lang="en-IN" dirty="0"/>
            <a:t>We should monitor their behaviour as well with regards to customer satisfaction and delivery time and provide behavioural improvement programme if needed. </a:t>
          </a:r>
        </a:p>
      </dgm:t>
    </dgm:pt>
    <dgm:pt modelId="{A864F83C-A21A-43EE-BBBE-44FC9CD61E24}" type="parTrans" cxnId="{E2FEBBD1-4B36-4836-83B8-57B57283DDCF}">
      <dgm:prSet/>
      <dgm:spPr/>
      <dgm:t>
        <a:bodyPr/>
        <a:lstStyle/>
        <a:p>
          <a:endParaRPr lang="en-IN"/>
        </a:p>
      </dgm:t>
    </dgm:pt>
    <dgm:pt modelId="{2A78BFB3-18DC-4A07-AB6D-CBF2DBF7BFD0}" type="sibTrans" cxnId="{E2FEBBD1-4B36-4836-83B8-57B57283DDCF}">
      <dgm:prSet/>
      <dgm:spPr/>
      <dgm:t>
        <a:bodyPr/>
        <a:lstStyle/>
        <a:p>
          <a:endParaRPr lang="en-IN"/>
        </a:p>
      </dgm:t>
    </dgm:pt>
    <dgm:pt modelId="{A279E844-EC02-4209-89B3-28E151446F23}">
      <dgm:prSet/>
      <dgm:spPr/>
      <dgm:t>
        <a:bodyPr/>
        <a:lstStyle/>
        <a:p>
          <a:r>
            <a:rPr lang="en-IN" dirty="0"/>
            <a:t>DELIVERY PARTNER</a:t>
          </a:r>
        </a:p>
      </dgm:t>
    </dgm:pt>
    <dgm:pt modelId="{1803B7FC-D32E-43AE-9DDA-F1501E5A4AD0}" type="parTrans" cxnId="{D5A4CE09-D49A-48FB-A7FD-9F91C3D5B4A9}">
      <dgm:prSet/>
      <dgm:spPr/>
      <dgm:t>
        <a:bodyPr/>
        <a:lstStyle/>
        <a:p>
          <a:endParaRPr lang="en-IN"/>
        </a:p>
      </dgm:t>
    </dgm:pt>
    <dgm:pt modelId="{A91ABEB3-DB47-4AED-8DED-C8EE3291349E}" type="sibTrans" cxnId="{D5A4CE09-D49A-48FB-A7FD-9F91C3D5B4A9}">
      <dgm:prSet/>
      <dgm:spPr/>
      <dgm:t>
        <a:bodyPr/>
        <a:lstStyle/>
        <a:p>
          <a:endParaRPr lang="en-IN"/>
        </a:p>
      </dgm:t>
    </dgm:pt>
    <dgm:pt modelId="{51E1C6C9-49B3-4E46-8077-9E1D00B0AB5E}">
      <dgm:prSet/>
      <dgm:spPr/>
      <dgm:t>
        <a:bodyPr/>
        <a:lstStyle/>
        <a:p>
          <a:r>
            <a:rPr lang="en-IN" dirty="0"/>
            <a:t>PREDICTION</a:t>
          </a:r>
        </a:p>
      </dgm:t>
    </dgm:pt>
    <dgm:pt modelId="{9377E51E-C6B0-4EE2-82F9-575A67E25613}" type="parTrans" cxnId="{F490FE99-F439-4590-80D3-241E484C29FC}">
      <dgm:prSet/>
      <dgm:spPr/>
      <dgm:t>
        <a:bodyPr/>
        <a:lstStyle/>
        <a:p>
          <a:endParaRPr lang="en-IN"/>
        </a:p>
      </dgm:t>
    </dgm:pt>
    <dgm:pt modelId="{36A07789-7147-49B7-AEC1-87FD3D24BCF0}" type="sibTrans" cxnId="{F490FE99-F439-4590-80D3-241E484C29FC}">
      <dgm:prSet/>
      <dgm:spPr/>
      <dgm:t>
        <a:bodyPr/>
        <a:lstStyle/>
        <a:p>
          <a:endParaRPr lang="en-IN"/>
        </a:p>
      </dgm:t>
    </dgm:pt>
    <dgm:pt modelId="{F91623C0-5EDA-426B-89E1-4057810A2E71}">
      <dgm:prSet/>
      <dgm:spPr/>
      <dgm:t>
        <a:bodyPr/>
        <a:lstStyle/>
        <a:p>
          <a:r>
            <a:rPr lang="en-IN" dirty="0"/>
            <a:t>With the history of data, we can work on predicting the future demand and implement adequate resources such as stocks, delivery partners, or delivery vehicles. </a:t>
          </a:r>
        </a:p>
      </dgm:t>
    </dgm:pt>
    <dgm:pt modelId="{06946356-F7AF-493E-87F3-1D69FF178DB6}" type="parTrans" cxnId="{537A2F17-155E-44D3-B447-6D15678F2BCF}">
      <dgm:prSet/>
      <dgm:spPr/>
      <dgm:t>
        <a:bodyPr/>
        <a:lstStyle/>
        <a:p>
          <a:endParaRPr lang="en-IN"/>
        </a:p>
      </dgm:t>
    </dgm:pt>
    <dgm:pt modelId="{BFB04107-5490-415D-882A-7F4268993C37}" type="sibTrans" cxnId="{537A2F17-155E-44D3-B447-6D15678F2BCF}">
      <dgm:prSet/>
      <dgm:spPr/>
      <dgm:t>
        <a:bodyPr/>
        <a:lstStyle/>
        <a:p>
          <a:endParaRPr lang="en-IN"/>
        </a:p>
      </dgm:t>
    </dgm:pt>
    <dgm:pt modelId="{FB75B9B4-ED89-4B4F-95B9-77926EF954A2}" type="pres">
      <dgm:prSet presAssocID="{DB760356-5CB2-40E0-B959-1080746D990C}" presName="Name0" presStyleCnt="0">
        <dgm:presLayoutVars>
          <dgm:dir/>
          <dgm:animLvl val="lvl"/>
          <dgm:resizeHandles/>
        </dgm:presLayoutVars>
      </dgm:prSet>
      <dgm:spPr/>
    </dgm:pt>
    <dgm:pt modelId="{7930CC29-C4FB-40E0-9B7F-217AC5303AF9}" type="pres">
      <dgm:prSet presAssocID="{66CA6798-9F21-4C2F-87EF-C2B82673BAE8}" presName="linNode" presStyleCnt="0"/>
      <dgm:spPr/>
    </dgm:pt>
    <dgm:pt modelId="{5C272B64-C3F0-4680-A3DA-C48A2105A568}" type="pres">
      <dgm:prSet presAssocID="{66CA6798-9F21-4C2F-87EF-C2B82673BAE8}" presName="parentShp" presStyleLbl="node1" presStyleIdx="0" presStyleCnt="5">
        <dgm:presLayoutVars>
          <dgm:bulletEnabled val="1"/>
        </dgm:presLayoutVars>
      </dgm:prSet>
      <dgm:spPr/>
    </dgm:pt>
    <dgm:pt modelId="{D19C27CC-4332-4C89-BE77-C364CACBF442}" type="pres">
      <dgm:prSet presAssocID="{66CA6798-9F21-4C2F-87EF-C2B82673BAE8}" presName="childShp" presStyleLbl="bgAccFollowNode1" presStyleIdx="0" presStyleCnt="5">
        <dgm:presLayoutVars>
          <dgm:bulletEnabled val="1"/>
        </dgm:presLayoutVars>
      </dgm:prSet>
      <dgm:spPr/>
    </dgm:pt>
    <dgm:pt modelId="{774DC0BA-907A-4E79-BE57-BBDC102AEE9E}" type="pres">
      <dgm:prSet presAssocID="{6B8CC504-909E-444F-A0C9-EA3CB1A27D65}" presName="spacing" presStyleCnt="0"/>
      <dgm:spPr/>
    </dgm:pt>
    <dgm:pt modelId="{F78399DD-B270-49B6-A90C-F6D64EEB5D17}" type="pres">
      <dgm:prSet presAssocID="{672F94C2-8336-4063-98C9-1FE7C73AA902}" presName="linNode" presStyleCnt="0"/>
      <dgm:spPr/>
    </dgm:pt>
    <dgm:pt modelId="{C2E9114F-56DE-4BA6-A585-B416B22F9845}" type="pres">
      <dgm:prSet presAssocID="{672F94C2-8336-4063-98C9-1FE7C73AA902}" presName="parentShp" presStyleLbl="node1" presStyleIdx="1" presStyleCnt="5">
        <dgm:presLayoutVars>
          <dgm:bulletEnabled val="1"/>
        </dgm:presLayoutVars>
      </dgm:prSet>
      <dgm:spPr/>
    </dgm:pt>
    <dgm:pt modelId="{901E9496-ABCF-4E3B-A187-2FC9492C58D7}" type="pres">
      <dgm:prSet presAssocID="{672F94C2-8336-4063-98C9-1FE7C73AA902}" presName="childShp" presStyleLbl="bgAccFollowNode1" presStyleIdx="1" presStyleCnt="5" custLinFactNeighborX="-2974" custLinFactNeighborY="1613">
        <dgm:presLayoutVars>
          <dgm:bulletEnabled val="1"/>
        </dgm:presLayoutVars>
      </dgm:prSet>
      <dgm:spPr/>
    </dgm:pt>
    <dgm:pt modelId="{990C8B13-FE62-4B67-AB55-EF3E05408B23}" type="pres">
      <dgm:prSet presAssocID="{FE65C804-98DD-4796-8E85-ED9471441FE9}" presName="spacing" presStyleCnt="0"/>
      <dgm:spPr/>
    </dgm:pt>
    <dgm:pt modelId="{6C8D82D0-DB07-4823-A40F-658FC0FF8440}" type="pres">
      <dgm:prSet presAssocID="{6281E4F1-DA8B-47D7-9B09-9AC0D9620C97}" presName="linNode" presStyleCnt="0"/>
      <dgm:spPr/>
    </dgm:pt>
    <dgm:pt modelId="{9580B6C5-9BF9-4E6E-A714-C7AC6FAA1DA4}" type="pres">
      <dgm:prSet presAssocID="{6281E4F1-DA8B-47D7-9B09-9AC0D9620C97}" presName="parentShp" presStyleLbl="node1" presStyleIdx="2" presStyleCnt="5">
        <dgm:presLayoutVars>
          <dgm:bulletEnabled val="1"/>
        </dgm:presLayoutVars>
      </dgm:prSet>
      <dgm:spPr/>
    </dgm:pt>
    <dgm:pt modelId="{8C6027D6-04B3-465B-96D1-FB8530B45F3F}" type="pres">
      <dgm:prSet presAssocID="{6281E4F1-DA8B-47D7-9B09-9AC0D9620C97}" presName="childShp" presStyleLbl="bgAccFollowNode1" presStyleIdx="2" presStyleCnt="5">
        <dgm:presLayoutVars>
          <dgm:bulletEnabled val="1"/>
        </dgm:presLayoutVars>
      </dgm:prSet>
      <dgm:spPr/>
    </dgm:pt>
    <dgm:pt modelId="{645E3129-55C8-47F8-83BF-AB96D357FE9F}" type="pres">
      <dgm:prSet presAssocID="{FC4B0B2E-0242-4FD9-9504-C6EDD95FF3B3}" presName="spacing" presStyleCnt="0"/>
      <dgm:spPr/>
    </dgm:pt>
    <dgm:pt modelId="{0D55D82F-2494-40F3-AAC9-958A903361DF}" type="pres">
      <dgm:prSet presAssocID="{A279E844-EC02-4209-89B3-28E151446F23}" presName="linNode" presStyleCnt="0"/>
      <dgm:spPr/>
    </dgm:pt>
    <dgm:pt modelId="{E8BEB081-5401-4AF5-AC7B-AFA89B18C97A}" type="pres">
      <dgm:prSet presAssocID="{A279E844-EC02-4209-89B3-28E151446F23}" presName="parentShp" presStyleLbl="node1" presStyleIdx="3" presStyleCnt="5">
        <dgm:presLayoutVars>
          <dgm:bulletEnabled val="1"/>
        </dgm:presLayoutVars>
      </dgm:prSet>
      <dgm:spPr/>
    </dgm:pt>
    <dgm:pt modelId="{496F7CE4-1604-46F1-B1A5-54C74965745C}" type="pres">
      <dgm:prSet presAssocID="{A279E844-EC02-4209-89B3-28E151446F23}" presName="childShp" presStyleLbl="bgAccFollowNode1" presStyleIdx="3" presStyleCnt="5">
        <dgm:presLayoutVars>
          <dgm:bulletEnabled val="1"/>
        </dgm:presLayoutVars>
      </dgm:prSet>
      <dgm:spPr/>
    </dgm:pt>
    <dgm:pt modelId="{E4809BB3-AA87-43C6-8A48-AC3A732A2184}" type="pres">
      <dgm:prSet presAssocID="{A91ABEB3-DB47-4AED-8DED-C8EE3291349E}" presName="spacing" presStyleCnt="0"/>
      <dgm:spPr/>
    </dgm:pt>
    <dgm:pt modelId="{65B2B1D8-07CF-4BB9-8991-8602998FA764}" type="pres">
      <dgm:prSet presAssocID="{51E1C6C9-49B3-4E46-8077-9E1D00B0AB5E}" presName="linNode" presStyleCnt="0"/>
      <dgm:spPr/>
    </dgm:pt>
    <dgm:pt modelId="{10242379-E3EF-43EA-BED8-BFB4A3754F22}" type="pres">
      <dgm:prSet presAssocID="{51E1C6C9-49B3-4E46-8077-9E1D00B0AB5E}" presName="parentShp" presStyleLbl="node1" presStyleIdx="4" presStyleCnt="5">
        <dgm:presLayoutVars>
          <dgm:bulletEnabled val="1"/>
        </dgm:presLayoutVars>
      </dgm:prSet>
      <dgm:spPr/>
    </dgm:pt>
    <dgm:pt modelId="{937E1345-9D82-4BDE-B0CC-203B7375138C}" type="pres">
      <dgm:prSet presAssocID="{51E1C6C9-49B3-4E46-8077-9E1D00B0AB5E}" presName="childShp" presStyleLbl="bgAccFollowNode1" presStyleIdx="4" presStyleCnt="5">
        <dgm:presLayoutVars>
          <dgm:bulletEnabled val="1"/>
        </dgm:presLayoutVars>
      </dgm:prSet>
      <dgm:spPr/>
    </dgm:pt>
  </dgm:ptLst>
  <dgm:cxnLst>
    <dgm:cxn modelId="{D5A4CE09-D49A-48FB-A7FD-9F91C3D5B4A9}" srcId="{DB760356-5CB2-40E0-B959-1080746D990C}" destId="{A279E844-EC02-4209-89B3-28E151446F23}" srcOrd="3" destOrd="0" parTransId="{1803B7FC-D32E-43AE-9DDA-F1501E5A4AD0}" sibTransId="{A91ABEB3-DB47-4AED-8DED-C8EE3291349E}"/>
    <dgm:cxn modelId="{537A2F17-155E-44D3-B447-6D15678F2BCF}" srcId="{51E1C6C9-49B3-4E46-8077-9E1D00B0AB5E}" destId="{F91623C0-5EDA-426B-89E1-4057810A2E71}" srcOrd="0" destOrd="0" parTransId="{06946356-F7AF-493E-87F3-1D69FF178DB6}" sibTransId="{BFB04107-5490-415D-882A-7F4268993C37}"/>
    <dgm:cxn modelId="{5960192A-7448-482B-9AB9-57C2BD958021}" srcId="{DB760356-5CB2-40E0-B959-1080746D990C}" destId="{672F94C2-8336-4063-98C9-1FE7C73AA902}" srcOrd="1" destOrd="0" parTransId="{18DF3290-5338-48D3-9A4E-5460508402AA}" sibTransId="{FE65C804-98DD-4796-8E85-ED9471441FE9}"/>
    <dgm:cxn modelId="{D06E1E3A-06B2-484C-80E3-A6263F3F32D7}" type="presOf" srcId="{D193D4F3-5BD7-4384-9257-9B005A35D1E9}" destId="{496F7CE4-1604-46F1-B1A5-54C74965745C}" srcOrd="0" destOrd="0" presId="urn:microsoft.com/office/officeart/2005/8/layout/vList6"/>
    <dgm:cxn modelId="{9BD31F3A-5721-4F77-9D51-4839DD9F34F4}" srcId="{672F94C2-8336-4063-98C9-1FE7C73AA902}" destId="{FBE59C74-7165-488E-B839-D80FFF8426EB}" srcOrd="0" destOrd="0" parTransId="{65C57926-8F54-46C1-BE39-E9C884D1A5CD}" sibTransId="{9EB6931F-F941-48DB-A941-C7986012A06B}"/>
    <dgm:cxn modelId="{BAE6AD64-57E1-440A-B668-4F9743E919EB}" srcId="{DB760356-5CB2-40E0-B959-1080746D990C}" destId="{66CA6798-9F21-4C2F-87EF-C2B82673BAE8}" srcOrd="0" destOrd="0" parTransId="{20EB560C-BC3B-4296-B657-29C8C185FA35}" sibTransId="{6B8CC504-909E-444F-A0C9-EA3CB1A27D65}"/>
    <dgm:cxn modelId="{C78A4045-321F-45B9-A016-A25F2EDFA881}" type="presOf" srcId="{F91623C0-5EDA-426B-89E1-4057810A2E71}" destId="{937E1345-9D82-4BDE-B0CC-203B7375138C}" srcOrd="0" destOrd="0" presId="urn:microsoft.com/office/officeart/2005/8/layout/vList6"/>
    <dgm:cxn modelId="{5F98EE4B-6BE4-4F53-8574-122355EA142C}" type="presOf" srcId="{51E1C6C9-49B3-4E46-8077-9E1D00B0AB5E}" destId="{10242379-E3EF-43EA-BED8-BFB4A3754F22}" srcOrd="0" destOrd="0" presId="urn:microsoft.com/office/officeart/2005/8/layout/vList6"/>
    <dgm:cxn modelId="{B59DD270-8BAD-42DD-86F3-A8C12D205450}" type="presOf" srcId="{A279E844-EC02-4209-89B3-28E151446F23}" destId="{E8BEB081-5401-4AF5-AC7B-AFA89B18C97A}" srcOrd="0" destOrd="0" presId="urn:microsoft.com/office/officeart/2005/8/layout/vList6"/>
    <dgm:cxn modelId="{B87D4976-2E76-470D-A016-C8A0FB7F573E}" type="presOf" srcId="{6281E4F1-DA8B-47D7-9B09-9AC0D9620C97}" destId="{9580B6C5-9BF9-4E6E-A714-C7AC6FAA1DA4}" srcOrd="0" destOrd="0" presId="urn:microsoft.com/office/officeart/2005/8/layout/vList6"/>
    <dgm:cxn modelId="{A8298780-664C-44CA-96D1-4CCF64B8C612}" type="presOf" srcId="{672F94C2-8336-4063-98C9-1FE7C73AA902}" destId="{C2E9114F-56DE-4BA6-A585-B416B22F9845}" srcOrd="0" destOrd="0" presId="urn:microsoft.com/office/officeart/2005/8/layout/vList6"/>
    <dgm:cxn modelId="{78FEAD98-8355-41EB-81B6-90C7659D000C}" type="presOf" srcId="{E00C8BE2-58CC-4EC8-BF85-0A065280DE9A}" destId="{D19C27CC-4332-4C89-BE77-C364CACBF442}" srcOrd="0" destOrd="0" presId="urn:microsoft.com/office/officeart/2005/8/layout/vList6"/>
    <dgm:cxn modelId="{F490FE99-F439-4590-80D3-241E484C29FC}" srcId="{DB760356-5CB2-40E0-B959-1080746D990C}" destId="{51E1C6C9-49B3-4E46-8077-9E1D00B0AB5E}" srcOrd="4" destOrd="0" parTransId="{9377E51E-C6B0-4EE2-82F9-575A67E25613}" sibTransId="{36A07789-7147-49B7-AEC1-87FD3D24BCF0}"/>
    <dgm:cxn modelId="{E3E088A1-B2D9-4750-9755-8DE825D34603}" type="presOf" srcId="{FBE59C74-7165-488E-B839-D80FFF8426EB}" destId="{901E9496-ABCF-4E3B-A187-2FC9492C58D7}" srcOrd="0" destOrd="0" presId="urn:microsoft.com/office/officeart/2005/8/layout/vList6"/>
    <dgm:cxn modelId="{57C60AA8-A039-4173-80C0-96010C9304D9}" type="presOf" srcId="{66CA6798-9F21-4C2F-87EF-C2B82673BAE8}" destId="{5C272B64-C3F0-4680-A3DA-C48A2105A568}" srcOrd="0" destOrd="0" presId="urn:microsoft.com/office/officeart/2005/8/layout/vList6"/>
    <dgm:cxn modelId="{CE68A9AC-B4EF-4C96-9A18-AE5E69740BDA}" type="presOf" srcId="{E754A8FA-3427-4680-A698-0E368E03777F}" destId="{8C6027D6-04B3-465B-96D1-FB8530B45F3F}" srcOrd="0" destOrd="0" presId="urn:microsoft.com/office/officeart/2005/8/layout/vList6"/>
    <dgm:cxn modelId="{F0F901B1-9A92-4DCF-AC51-82C0C61279D9}" srcId="{66CA6798-9F21-4C2F-87EF-C2B82673BAE8}" destId="{E00C8BE2-58CC-4EC8-BF85-0A065280DE9A}" srcOrd="0" destOrd="0" parTransId="{AF545DCE-BAC2-466B-95DF-C554EF68E4F1}" sibTransId="{9757F8BC-738E-41EA-8F1D-3F57826F2F71}"/>
    <dgm:cxn modelId="{F866E6BC-B688-46C9-AF47-3E2A9F043D4C}" srcId="{6281E4F1-DA8B-47D7-9B09-9AC0D9620C97}" destId="{E754A8FA-3427-4680-A698-0E368E03777F}" srcOrd="0" destOrd="0" parTransId="{B3F2DDF4-80E1-4845-B3C4-6CC8FA8F3BC1}" sibTransId="{AD87AF23-A20F-4E00-8450-215DA839449F}"/>
    <dgm:cxn modelId="{E2FEBBD1-4B36-4836-83B8-57B57283DDCF}" srcId="{A279E844-EC02-4209-89B3-28E151446F23}" destId="{D193D4F3-5BD7-4384-9257-9B005A35D1E9}" srcOrd="0" destOrd="0" parTransId="{A864F83C-A21A-43EE-BBBE-44FC9CD61E24}" sibTransId="{2A78BFB3-18DC-4A07-AB6D-CBF2DBF7BFD0}"/>
    <dgm:cxn modelId="{BD895BD7-E22E-417D-86D2-EE36303A8485}" type="presOf" srcId="{DB760356-5CB2-40E0-B959-1080746D990C}" destId="{FB75B9B4-ED89-4B4F-95B9-77926EF954A2}" srcOrd="0" destOrd="0" presId="urn:microsoft.com/office/officeart/2005/8/layout/vList6"/>
    <dgm:cxn modelId="{5CEC6BEE-1408-4FF9-AB03-C4E5D465B893}" srcId="{DB760356-5CB2-40E0-B959-1080746D990C}" destId="{6281E4F1-DA8B-47D7-9B09-9AC0D9620C97}" srcOrd="2" destOrd="0" parTransId="{F63881F7-0A2F-417D-A924-A7DF7AFD653C}" sibTransId="{FC4B0B2E-0242-4FD9-9504-C6EDD95FF3B3}"/>
    <dgm:cxn modelId="{62B4AAD7-6D35-40A9-803D-05060A89FA8C}" type="presParOf" srcId="{FB75B9B4-ED89-4B4F-95B9-77926EF954A2}" destId="{7930CC29-C4FB-40E0-9B7F-217AC5303AF9}" srcOrd="0" destOrd="0" presId="urn:microsoft.com/office/officeart/2005/8/layout/vList6"/>
    <dgm:cxn modelId="{C505DB09-AE58-48B0-A1B0-D026587B5A3F}" type="presParOf" srcId="{7930CC29-C4FB-40E0-9B7F-217AC5303AF9}" destId="{5C272B64-C3F0-4680-A3DA-C48A2105A568}" srcOrd="0" destOrd="0" presId="urn:microsoft.com/office/officeart/2005/8/layout/vList6"/>
    <dgm:cxn modelId="{81AD53D4-41E9-4BB5-AD2E-BE5DD974FA4D}" type="presParOf" srcId="{7930CC29-C4FB-40E0-9B7F-217AC5303AF9}" destId="{D19C27CC-4332-4C89-BE77-C364CACBF442}" srcOrd="1" destOrd="0" presId="urn:microsoft.com/office/officeart/2005/8/layout/vList6"/>
    <dgm:cxn modelId="{AFAC3772-3D67-4DFC-98E1-05340C5CD9E9}" type="presParOf" srcId="{FB75B9B4-ED89-4B4F-95B9-77926EF954A2}" destId="{774DC0BA-907A-4E79-BE57-BBDC102AEE9E}" srcOrd="1" destOrd="0" presId="urn:microsoft.com/office/officeart/2005/8/layout/vList6"/>
    <dgm:cxn modelId="{81FE519D-1884-45E1-BDFE-7FCBA32BF832}" type="presParOf" srcId="{FB75B9B4-ED89-4B4F-95B9-77926EF954A2}" destId="{F78399DD-B270-49B6-A90C-F6D64EEB5D17}" srcOrd="2" destOrd="0" presId="urn:microsoft.com/office/officeart/2005/8/layout/vList6"/>
    <dgm:cxn modelId="{3CC33323-17FB-4124-94FD-342211C82E21}" type="presParOf" srcId="{F78399DD-B270-49B6-A90C-F6D64EEB5D17}" destId="{C2E9114F-56DE-4BA6-A585-B416B22F9845}" srcOrd="0" destOrd="0" presId="urn:microsoft.com/office/officeart/2005/8/layout/vList6"/>
    <dgm:cxn modelId="{20F355CE-673C-496E-B26A-2FEA4606B3A5}" type="presParOf" srcId="{F78399DD-B270-49B6-A90C-F6D64EEB5D17}" destId="{901E9496-ABCF-4E3B-A187-2FC9492C58D7}" srcOrd="1" destOrd="0" presId="urn:microsoft.com/office/officeart/2005/8/layout/vList6"/>
    <dgm:cxn modelId="{73BEFDC7-5A34-4D8D-9CA2-7259382BB3CD}" type="presParOf" srcId="{FB75B9B4-ED89-4B4F-95B9-77926EF954A2}" destId="{990C8B13-FE62-4B67-AB55-EF3E05408B23}" srcOrd="3" destOrd="0" presId="urn:microsoft.com/office/officeart/2005/8/layout/vList6"/>
    <dgm:cxn modelId="{CBBBFE17-225C-48F7-8754-80E3D33AADE1}" type="presParOf" srcId="{FB75B9B4-ED89-4B4F-95B9-77926EF954A2}" destId="{6C8D82D0-DB07-4823-A40F-658FC0FF8440}" srcOrd="4" destOrd="0" presId="urn:microsoft.com/office/officeart/2005/8/layout/vList6"/>
    <dgm:cxn modelId="{02862774-5FDF-4316-B832-A8DF5FBFBAB7}" type="presParOf" srcId="{6C8D82D0-DB07-4823-A40F-658FC0FF8440}" destId="{9580B6C5-9BF9-4E6E-A714-C7AC6FAA1DA4}" srcOrd="0" destOrd="0" presId="urn:microsoft.com/office/officeart/2005/8/layout/vList6"/>
    <dgm:cxn modelId="{1718B6A8-6BB9-49B8-9F76-98C6D19EA8E9}" type="presParOf" srcId="{6C8D82D0-DB07-4823-A40F-658FC0FF8440}" destId="{8C6027D6-04B3-465B-96D1-FB8530B45F3F}" srcOrd="1" destOrd="0" presId="urn:microsoft.com/office/officeart/2005/8/layout/vList6"/>
    <dgm:cxn modelId="{73D72996-7E7E-4D06-8341-C2C8448B7BF8}" type="presParOf" srcId="{FB75B9B4-ED89-4B4F-95B9-77926EF954A2}" destId="{645E3129-55C8-47F8-83BF-AB96D357FE9F}" srcOrd="5" destOrd="0" presId="urn:microsoft.com/office/officeart/2005/8/layout/vList6"/>
    <dgm:cxn modelId="{AA04D504-07A7-442D-86B0-AE12ADCF7673}" type="presParOf" srcId="{FB75B9B4-ED89-4B4F-95B9-77926EF954A2}" destId="{0D55D82F-2494-40F3-AAC9-958A903361DF}" srcOrd="6" destOrd="0" presId="urn:microsoft.com/office/officeart/2005/8/layout/vList6"/>
    <dgm:cxn modelId="{7E79CE08-32CF-42B0-8223-8417A429A58A}" type="presParOf" srcId="{0D55D82F-2494-40F3-AAC9-958A903361DF}" destId="{E8BEB081-5401-4AF5-AC7B-AFA89B18C97A}" srcOrd="0" destOrd="0" presId="urn:microsoft.com/office/officeart/2005/8/layout/vList6"/>
    <dgm:cxn modelId="{61F782A1-12DC-406A-92D5-EFCF8B6CC43A}" type="presParOf" srcId="{0D55D82F-2494-40F3-AAC9-958A903361DF}" destId="{496F7CE4-1604-46F1-B1A5-54C74965745C}" srcOrd="1" destOrd="0" presId="urn:microsoft.com/office/officeart/2005/8/layout/vList6"/>
    <dgm:cxn modelId="{B4279E52-EAE6-4E2B-AF35-4A4704023B01}" type="presParOf" srcId="{FB75B9B4-ED89-4B4F-95B9-77926EF954A2}" destId="{E4809BB3-AA87-43C6-8A48-AC3A732A2184}" srcOrd="7" destOrd="0" presId="urn:microsoft.com/office/officeart/2005/8/layout/vList6"/>
    <dgm:cxn modelId="{E5009296-F8CF-4569-8E9A-4F093A85F819}" type="presParOf" srcId="{FB75B9B4-ED89-4B4F-95B9-77926EF954A2}" destId="{65B2B1D8-07CF-4BB9-8991-8602998FA764}" srcOrd="8" destOrd="0" presId="urn:microsoft.com/office/officeart/2005/8/layout/vList6"/>
    <dgm:cxn modelId="{83D24926-2F3D-47ED-9821-659E2F5BD060}" type="presParOf" srcId="{65B2B1D8-07CF-4BB9-8991-8602998FA764}" destId="{10242379-E3EF-43EA-BED8-BFB4A3754F22}" srcOrd="0" destOrd="0" presId="urn:microsoft.com/office/officeart/2005/8/layout/vList6"/>
    <dgm:cxn modelId="{576DB56C-279B-4551-8F10-7AFEAF682005}" type="presParOf" srcId="{65B2B1D8-07CF-4BB9-8991-8602998FA764}" destId="{937E1345-9D82-4BDE-B0CC-203B7375138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DB07F-E5D3-4826-AA82-6067ED088201}">
      <dsp:nvSpPr>
        <dsp:cNvPr id="0" name=""/>
        <dsp:cNvSpPr/>
      </dsp:nvSpPr>
      <dsp:spPr>
        <a:xfrm>
          <a:off x="-5799118" y="-887566"/>
          <a:ext cx="6904010" cy="6904010"/>
        </a:xfrm>
        <a:prstGeom prst="blockArc">
          <a:avLst>
            <a:gd name="adj1" fmla="val 18900000"/>
            <a:gd name="adj2" fmla="val 2700000"/>
            <a:gd name="adj3" fmla="val 313"/>
          </a:avLst>
        </a:pr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9D3204E-8A11-42E3-A86B-CAF8B37D6D17}">
      <dsp:nvSpPr>
        <dsp:cNvPr id="0" name=""/>
        <dsp:cNvSpPr/>
      </dsp:nvSpPr>
      <dsp:spPr>
        <a:xfrm>
          <a:off x="482939" y="320452"/>
          <a:ext cx="6926510" cy="641314"/>
        </a:xfrm>
        <a:prstGeom prst="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9044"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Distant delivery locations</a:t>
          </a:r>
        </a:p>
      </dsp:txBody>
      <dsp:txXfrm>
        <a:off x="482939" y="320452"/>
        <a:ext cx="6926510" cy="641314"/>
      </dsp:txXfrm>
    </dsp:sp>
    <dsp:sp modelId="{33999636-4882-45D2-9B85-13CBE1D72735}">
      <dsp:nvSpPr>
        <dsp:cNvPr id="0" name=""/>
        <dsp:cNvSpPr/>
      </dsp:nvSpPr>
      <dsp:spPr>
        <a:xfrm>
          <a:off x="82117" y="240287"/>
          <a:ext cx="801643" cy="801643"/>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9C44524-C887-43CE-A037-A9E279293D77}">
      <dsp:nvSpPr>
        <dsp:cNvPr id="0" name=""/>
        <dsp:cNvSpPr/>
      </dsp:nvSpPr>
      <dsp:spPr>
        <a:xfrm>
          <a:off x="942486" y="1282116"/>
          <a:ext cx="6466963" cy="641314"/>
        </a:xfrm>
        <a:prstGeom prst="rect">
          <a:avLst/>
        </a:prstGeom>
        <a:gradFill rotWithShape="0">
          <a:gsLst>
            <a:gs pos="0">
              <a:schemeClr val="accent2">
                <a:alpha val="90000"/>
                <a:hueOff val="0"/>
                <a:satOff val="0"/>
                <a:lumOff val="0"/>
                <a:alphaOff val="-10000"/>
                <a:satMod val="103000"/>
                <a:lumMod val="102000"/>
                <a:tint val="94000"/>
              </a:schemeClr>
            </a:gs>
            <a:gs pos="50000">
              <a:schemeClr val="accent2">
                <a:alpha val="90000"/>
                <a:hueOff val="0"/>
                <a:satOff val="0"/>
                <a:lumOff val="0"/>
                <a:alphaOff val="-10000"/>
                <a:satMod val="110000"/>
                <a:lumMod val="100000"/>
                <a:shade val="100000"/>
              </a:schemeClr>
            </a:gs>
            <a:gs pos="100000">
              <a:schemeClr val="accent2">
                <a:alpha val="90000"/>
                <a:hueOff val="0"/>
                <a:satOff val="0"/>
                <a:lumOff val="0"/>
                <a:alphaOff val="-1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9044"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Lack of awareness regarding home delivery availability</a:t>
          </a:r>
        </a:p>
      </dsp:txBody>
      <dsp:txXfrm>
        <a:off x="942486" y="1282116"/>
        <a:ext cx="6466963" cy="641314"/>
      </dsp:txXfrm>
    </dsp:sp>
    <dsp:sp modelId="{65EA5F23-A5BC-46CA-8E27-984A6AA0B58F}">
      <dsp:nvSpPr>
        <dsp:cNvPr id="0" name=""/>
        <dsp:cNvSpPr/>
      </dsp:nvSpPr>
      <dsp:spPr>
        <a:xfrm>
          <a:off x="541664" y="1201952"/>
          <a:ext cx="801643" cy="801643"/>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1000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D8A9ACB-0375-4980-AED9-71400A6E6DAC}">
      <dsp:nvSpPr>
        <dsp:cNvPr id="0" name=""/>
        <dsp:cNvSpPr/>
      </dsp:nvSpPr>
      <dsp:spPr>
        <a:xfrm>
          <a:off x="1083530" y="2243781"/>
          <a:ext cx="6325919" cy="641314"/>
        </a:xfrm>
        <a:prstGeom prst="rect">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9044"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Areas around market competitors’ locations</a:t>
          </a:r>
        </a:p>
      </dsp:txBody>
      <dsp:txXfrm>
        <a:off x="1083530" y="2243781"/>
        <a:ext cx="6325919" cy="641314"/>
      </dsp:txXfrm>
    </dsp:sp>
    <dsp:sp modelId="{14A990AA-6EAD-40D5-927B-80A20568E7B5}">
      <dsp:nvSpPr>
        <dsp:cNvPr id="0" name=""/>
        <dsp:cNvSpPr/>
      </dsp:nvSpPr>
      <dsp:spPr>
        <a:xfrm>
          <a:off x="682709" y="2163616"/>
          <a:ext cx="801643" cy="801643"/>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2000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90E6D73-042A-4353-81B3-0D45151DD6BA}">
      <dsp:nvSpPr>
        <dsp:cNvPr id="0" name=""/>
        <dsp:cNvSpPr/>
      </dsp:nvSpPr>
      <dsp:spPr>
        <a:xfrm>
          <a:off x="942486" y="3205445"/>
          <a:ext cx="6466963" cy="641314"/>
        </a:xfrm>
        <a:prstGeom prst="rect">
          <a:avLst/>
        </a:prstGeom>
        <a:gradFill rotWithShape="0">
          <a:gsLst>
            <a:gs pos="0">
              <a:schemeClr val="accent2">
                <a:alpha val="90000"/>
                <a:hueOff val="0"/>
                <a:satOff val="0"/>
                <a:lumOff val="0"/>
                <a:alphaOff val="-30000"/>
                <a:satMod val="103000"/>
                <a:lumMod val="102000"/>
                <a:tint val="94000"/>
              </a:schemeClr>
            </a:gs>
            <a:gs pos="50000">
              <a:schemeClr val="accent2">
                <a:alpha val="90000"/>
                <a:hueOff val="0"/>
                <a:satOff val="0"/>
                <a:lumOff val="0"/>
                <a:alphaOff val="-30000"/>
                <a:satMod val="110000"/>
                <a:lumMod val="100000"/>
                <a:shade val="100000"/>
              </a:schemeClr>
            </a:gs>
            <a:gs pos="100000">
              <a:schemeClr val="accent2">
                <a:alpha val="90000"/>
                <a:hueOff val="0"/>
                <a:satOff val="0"/>
                <a:lumOff val="0"/>
                <a:alphaOff val="-3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9044"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Limited infrastructure to provide delivery</a:t>
          </a:r>
        </a:p>
      </dsp:txBody>
      <dsp:txXfrm>
        <a:off x="942486" y="3205445"/>
        <a:ext cx="6466963" cy="641314"/>
      </dsp:txXfrm>
    </dsp:sp>
    <dsp:sp modelId="{E0E17F46-6DAC-4851-9318-B66C6FC236B8}">
      <dsp:nvSpPr>
        <dsp:cNvPr id="0" name=""/>
        <dsp:cNvSpPr/>
      </dsp:nvSpPr>
      <dsp:spPr>
        <a:xfrm>
          <a:off x="541664" y="3125281"/>
          <a:ext cx="801643" cy="801643"/>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3000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835FF83-F6CF-4AF0-AB2E-4E5583BDF85A}">
      <dsp:nvSpPr>
        <dsp:cNvPr id="0" name=""/>
        <dsp:cNvSpPr/>
      </dsp:nvSpPr>
      <dsp:spPr>
        <a:xfrm>
          <a:off x="482939" y="4167109"/>
          <a:ext cx="6926510" cy="641314"/>
        </a:xfrm>
        <a:prstGeom prst="rect">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9044"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Economic factors</a:t>
          </a:r>
        </a:p>
      </dsp:txBody>
      <dsp:txXfrm>
        <a:off x="482939" y="4167109"/>
        <a:ext cx="6926510" cy="641314"/>
      </dsp:txXfrm>
    </dsp:sp>
    <dsp:sp modelId="{AD8E5CD7-3219-433E-B698-CCBAC9FD03CC}">
      <dsp:nvSpPr>
        <dsp:cNvPr id="0" name=""/>
        <dsp:cNvSpPr/>
      </dsp:nvSpPr>
      <dsp:spPr>
        <a:xfrm>
          <a:off x="82117" y="4086945"/>
          <a:ext cx="801643" cy="801643"/>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25B34-0BC4-4F86-88A6-39E39A4D78EC}">
      <dsp:nvSpPr>
        <dsp:cNvPr id="0" name=""/>
        <dsp:cNvSpPr/>
      </dsp:nvSpPr>
      <dsp:spPr>
        <a:xfrm>
          <a:off x="3890255" y="2765"/>
          <a:ext cx="7214982" cy="1230757"/>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IN" sz="1400" kern="1200" dirty="0"/>
            <a:t>Identify slot-wise peak hours and allocate resources like delivery staffs, delivery vehicles, etc efficiently.</a:t>
          </a:r>
        </a:p>
        <a:p>
          <a:pPr marL="114300" lvl="1" indent="-114300" algn="l" defTabSz="622300">
            <a:lnSpc>
              <a:spcPct val="90000"/>
            </a:lnSpc>
            <a:spcBef>
              <a:spcPct val="0"/>
            </a:spcBef>
            <a:spcAft>
              <a:spcPct val="15000"/>
            </a:spcAft>
            <a:buChar char="•"/>
          </a:pPr>
          <a:r>
            <a:rPr lang="en-IN" sz="1400" kern="1200" dirty="0"/>
            <a:t>Evaluate area-wise order distribution and work on marketing strategies to increase sales in the areas with lower distribution.</a:t>
          </a:r>
        </a:p>
      </dsp:txBody>
      <dsp:txXfrm>
        <a:off x="3890255" y="156610"/>
        <a:ext cx="6753448" cy="923067"/>
      </dsp:txXfrm>
    </dsp:sp>
    <dsp:sp modelId="{E687156A-214F-473F-A783-6028C2D26965}">
      <dsp:nvSpPr>
        <dsp:cNvPr id="0" name=""/>
        <dsp:cNvSpPr/>
      </dsp:nvSpPr>
      <dsp:spPr>
        <a:xfrm>
          <a:off x="931487" y="141475"/>
          <a:ext cx="2958768" cy="953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DEMAND</a:t>
          </a:r>
        </a:p>
      </dsp:txBody>
      <dsp:txXfrm>
        <a:off x="978025" y="188013"/>
        <a:ext cx="2865692" cy="860260"/>
      </dsp:txXfrm>
    </dsp:sp>
    <dsp:sp modelId="{4B0C7929-6B81-47CE-938C-7DFBFC9EC8C9}">
      <dsp:nvSpPr>
        <dsp:cNvPr id="0" name=""/>
        <dsp:cNvSpPr/>
      </dsp:nvSpPr>
      <dsp:spPr>
        <a:xfrm>
          <a:off x="3888175" y="1328855"/>
          <a:ext cx="7222035" cy="953336"/>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Classify customers based on their response to delivery charges and discounts</a:t>
          </a:r>
        </a:p>
      </dsp:txBody>
      <dsp:txXfrm>
        <a:off x="3888175" y="1448022"/>
        <a:ext cx="6864534" cy="715002"/>
      </dsp:txXfrm>
    </dsp:sp>
    <dsp:sp modelId="{BB88AE8E-2815-4EC4-B043-0057825FFA50}">
      <dsp:nvSpPr>
        <dsp:cNvPr id="0" name=""/>
        <dsp:cNvSpPr/>
      </dsp:nvSpPr>
      <dsp:spPr>
        <a:xfrm>
          <a:off x="926514" y="1328855"/>
          <a:ext cx="2961660" cy="953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CUSTOMER CLASSIFICATION</a:t>
          </a:r>
        </a:p>
      </dsp:txBody>
      <dsp:txXfrm>
        <a:off x="973052" y="1375393"/>
        <a:ext cx="2868584" cy="860260"/>
      </dsp:txXfrm>
    </dsp:sp>
    <dsp:sp modelId="{373D8FFE-FC5F-4E86-B8A2-9B6E0F2258AC}">
      <dsp:nvSpPr>
        <dsp:cNvPr id="0" name=""/>
        <dsp:cNvSpPr/>
      </dsp:nvSpPr>
      <dsp:spPr>
        <a:xfrm>
          <a:off x="3888175" y="2377525"/>
          <a:ext cx="7222035" cy="953336"/>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Evaluate profits at different delivery areas and time slots by comparing the distribution, revenue, etc.</a:t>
          </a:r>
        </a:p>
      </dsp:txBody>
      <dsp:txXfrm>
        <a:off x="3888175" y="2496692"/>
        <a:ext cx="6864534" cy="715002"/>
      </dsp:txXfrm>
    </dsp:sp>
    <dsp:sp modelId="{7F6A4AE2-7E8D-4F54-A3C9-82024EB163E9}">
      <dsp:nvSpPr>
        <dsp:cNvPr id="0" name=""/>
        <dsp:cNvSpPr/>
      </dsp:nvSpPr>
      <dsp:spPr>
        <a:xfrm>
          <a:off x="926514" y="2377525"/>
          <a:ext cx="2961660" cy="953336"/>
        </a:xfrm>
        <a:prstGeom prst="roundRect">
          <a:avLst/>
        </a:prstGeom>
        <a:solidFill>
          <a:srgbClr val="0099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PROFITABILITY</a:t>
          </a:r>
        </a:p>
      </dsp:txBody>
      <dsp:txXfrm>
        <a:off x="973052" y="2424063"/>
        <a:ext cx="2868584" cy="860260"/>
      </dsp:txXfrm>
    </dsp:sp>
    <dsp:sp modelId="{DA99B0C9-1E13-4B04-8599-DB71C1B86704}">
      <dsp:nvSpPr>
        <dsp:cNvPr id="0" name=""/>
        <dsp:cNvSpPr/>
      </dsp:nvSpPr>
      <dsp:spPr>
        <a:xfrm>
          <a:off x="3863331" y="3426195"/>
          <a:ext cx="7222035" cy="953336"/>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Rule out operational inefficiencies like delayed delivery person allocation, delayed order pick-up, missing products in the delivery, etc. and implement measures to streamline operations and improve customer satisfaction.</a:t>
          </a:r>
        </a:p>
      </dsp:txBody>
      <dsp:txXfrm>
        <a:off x="3863331" y="3545362"/>
        <a:ext cx="6864534" cy="715002"/>
      </dsp:txXfrm>
    </dsp:sp>
    <dsp:sp modelId="{2596A730-FF10-4E53-90FE-846143F5EAFA}">
      <dsp:nvSpPr>
        <dsp:cNvPr id="0" name=""/>
        <dsp:cNvSpPr/>
      </dsp:nvSpPr>
      <dsp:spPr>
        <a:xfrm>
          <a:off x="934603" y="3444061"/>
          <a:ext cx="2911972" cy="953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OPERATION</a:t>
          </a:r>
          <a:r>
            <a:rPr lang="en-IN" sz="3200" kern="1200" dirty="0"/>
            <a:t> </a:t>
          </a:r>
          <a:r>
            <a:rPr lang="en-IN" sz="2000" kern="1200" dirty="0"/>
            <a:t>EFFICIENCY</a:t>
          </a:r>
          <a:endParaRPr lang="en-IN" sz="3200" kern="1200" dirty="0"/>
        </a:p>
      </dsp:txBody>
      <dsp:txXfrm>
        <a:off x="981141" y="3490599"/>
        <a:ext cx="2818896" cy="860260"/>
      </dsp:txXfrm>
    </dsp:sp>
    <dsp:sp modelId="{6FE756FF-1E5D-496D-8E44-2B6462F78456}">
      <dsp:nvSpPr>
        <dsp:cNvPr id="0" name=""/>
        <dsp:cNvSpPr/>
      </dsp:nvSpPr>
      <dsp:spPr>
        <a:xfrm>
          <a:off x="3888175" y="4474865"/>
          <a:ext cx="7222035" cy="953336"/>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Use data history to forecast future demand and plan inventory levels, delivery vehicle availabilities, staffing, etc. </a:t>
          </a:r>
        </a:p>
      </dsp:txBody>
      <dsp:txXfrm>
        <a:off x="3888175" y="4594032"/>
        <a:ext cx="6864534" cy="715002"/>
      </dsp:txXfrm>
    </dsp:sp>
    <dsp:sp modelId="{F0945F95-1A5E-4332-8583-63D791646128}">
      <dsp:nvSpPr>
        <dsp:cNvPr id="0" name=""/>
        <dsp:cNvSpPr/>
      </dsp:nvSpPr>
      <dsp:spPr>
        <a:xfrm>
          <a:off x="926514" y="4474865"/>
          <a:ext cx="2961660" cy="95333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PLANNING</a:t>
          </a:r>
        </a:p>
      </dsp:txBody>
      <dsp:txXfrm>
        <a:off x="973052" y="4521403"/>
        <a:ext cx="2868584" cy="860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103EC-2A8C-46B7-B5FA-57DDC702F463}">
      <dsp:nvSpPr>
        <dsp:cNvPr id="0" name=""/>
        <dsp:cNvSpPr/>
      </dsp:nvSpPr>
      <dsp:spPr>
        <a:xfrm>
          <a:off x="1718235" y="285"/>
          <a:ext cx="9990593" cy="761555"/>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CR will be low, when demand is higher and delivery resource is low. </a:t>
          </a:r>
        </a:p>
      </dsp:txBody>
      <dsp:txXfrm>
        <a:off x="1718235" y="95479"/>
        <a:ext cx="9705010" cy="571167"/>
      </dsp:txXfrm>
    </dsp:sp>
    <dsp:sp modelId="{A7832D2E-1E7C-472A-A019-26D408B2BA43}">
      <dsp:nvSpPr>
        <dsp:cNvPr id="0" name=""/>
        <dsp:cNvSpPr/>
      </dsp:nvSpPr>
      <dsp:spPr>
        <a:xfrm>
          <a:off x="2879" y="285"/>
          <a:ext cx="1715355" cy="7615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PEAK HOURS</a:t>
          </a:r>
        </a:p>
      </dsp:txBody>
      <dsp:txXfrm>
        <a:off x="40055" y="37461"/>
        <a:ext cx="1641003" cy="687203"/>
      </dsp:txXfrm>
    </dsp:sp>
    <dsp:sp modelId="{2CCD6538-60DE-48C6-83CE-2182FAF976F7}">
      <dsp:nvSpPr>
        <dsp:cNvPr id="0" name=""/>
        <dsp:cNvSpPr/>
      </dsp:nvSpPr>
      <dsp:spPr>
        <a:xfrm>
          <a:off x="1731642" y="880339"/>
          <a:ext cx="9980066" cy="761555"/>
        </a:xfrm>
        <a:prstGeom prst="rightArrow">
          <a:avLst>
            <a:gd name="adj1" fmla="val 75000"/>
            <a:gd name="adj2" fmla="val 50000"/>
          </a:avLst>
        </a:prstGeom>
        <a:solidFill>
          <a:schemeClr val="accent5">
            <a:tint val="40000"/>
            <a:alpha val="90000"/>
            <a:hueOff val="151048"/>
            <a:satOff val="937"/>
            <a:lumOff val="85"/>
            <a:alphaOff val="0"/>
          </a:schemeClr>
        </a:solidFill>
        <a:ln w="12700" cap="flat" cmpd="sng" algn="ctr">
          <a:solidFill>
            <a:schemeClr val="accent5">
              <a:tint val="40000"/>
              <a:alpha val="90000"/>
              <a:hueOff val="151048"/>
              <a:satOff val="937"/>
              <a:lumOff val="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Traffic during certain time of the day or week will cause delay.</a:t>
          </a:r>
        </a:p>
      </dsp:txBody>
      <dsp:txXfrm>
        <a:off x="1731642" y="975533"/>
        <a:ext cx="9694483" cy="571167"/>
      </dsp:txXfrm>
    </dsp:sp>
    <dsp:sp modelId="{0BA98178-3EE1-4E7C-8E06-7A28C9F6E11D}">
      <dsp:nvSpPr>
        <dsp:cNvPr id="0" name=""/>
        <dsp:cNvSpPr/>
      </dsp:nvSpPr>
      <dsp:spPr>
        <a:xfrm>
          <a:off x="5066" y="837997"/>
          <a:ext cx="1721510" cy="761555"/>
        </a:xfrm>
        <a:prstGeom prst="roundRect">
          <a:avLst/>
        </a:prstGeom>
        <a:solidFill>
          <a:schemeClr val="accent5">
            <a:hueOff val="78320"/>
            <a:satOff val="333"/>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TRAFFIC</a:t>
          </a:r>
        </a:p>
      </dsp:txBody>
      <dsp:txXfrm>
        <a:off x="42242" y="875173"/>
        <a:ext cx="1647158" cy="687203"/>
      </dsp:txXfrm>
    </dsp:sp>
    <dsp:sp modelId="{591979E9-8368-44B8-A701-364C7487A266}">
      <dsp:nvSpPr>
        <dsp:cNvPr id="0" name=""/>
        <dsp:cNvSpPr/>
      </dsp:nvSpPr>
      <dsp:spPr>
        <a:xfrm>
          <a:off x="1733199" y="1675708"/>
          <a:ext cx="9968357" cy="983435"/>
        </a:xfrm>
        <a:prstGeom prst="rightArrow">
          <a:avLst>
            <a:gd name="adj1" fmla="val 75000"/>
            <a:gd name="adj2" fmla="val 50000"/>
          </a:avLst>
        </a:prstGeom>
        <a:solidFill>
          <a:schemeClr val="accent5">
            <a:tint val="40000"/>
            <a:alpha val="90000"/>
            <a:hueOff val="302095"/>
            <a:satOff val="1875"/>
            <a:lumOff val="171"/>
            <a:alphaOff val="0"/>
          </a:schemeClr>
        </a:solidFill>
        <a:ln w="12700" cap="flat" cmpd="sng" algn="ctr">
          <a:solidFill>
            <a:schemeClr val="accent5">
              <a:tint val="40000"/>
              <a:alpha val="90000"/>
              <a:hueOff val="302095"/>
              <a:satOff val="1875"/>
              <a:lumOff val="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Limited delivery personnel, vehicles, and warehouse resources in certain time of the day or week may restrict the capacity to fulfil orders. We can hire freelancers to deliver during peak hours when the demand is higher.  </a:t>
          </a:r>
        </a:p>
      </dsp:txBody>
      <dsp:txXfrm>
        <a:off x="1733199" y="1798637"/>
        <a:ext cx="9599569" cy="737577"/>
      </dsp:txXfrm>
    </dsp:sp>
    <dsp:sp modelId="{435ACD90-34E1-4B99-8CE9-D123A6D128DA}">
      <dsp:nvSpPr>
        <dsp:cNvPr id="0" name=""/>
        <dsp:cNvSpPr/>
      </dsp:nvSpPr>
      <dsp:spPr>
        <a:xfrm>
          <a:off x="10151" y="1786648"/>
          <a:ext cx="1723047" cy="761555"/>
        </a:xfrm>
        <a:prstGeom prst="roundRect">
          <a:avLst/>
        </a:prstGeom>
        <a:solidFill>
          <a:schemeClr val="accent5">
            <a:hueOff val="156641"/>
            <a:satOff val="666"/>
            <a:lumOff val="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RESOURCE</a:t>
          </a:r>
        </a:p>
      </dsp:txBody>
      <dsp:txXfrm>
        <a:off x="47327" y="1823824"/>
        <a:ext cx="1648695" cy="687203"/>
      </dsp:txXfrm>
    </dsp:sp>
    <dsp:sp modelId="{E120DCB3-E8D6-4F3F-9DB7-16DE30B18CAC}">
      <dsp:nvSpPr>
        <dsp:cNvPr id="0" name=""/>
        <dsp:cNvSpPr/>
      </dsp:nvSpPr>
      <dsp:spPr>
        <a:xfrm>
          <a:off x="1729169" y="2735299"/>
          <a:ext cx="9978101" cy="761555"/>
        </a:xfrm>
        <a:prstGeom prst="rightArrow">
          <a:avLst>
            <a:gd name="adj1" fmla="val 75000"/>
            <a:gd name="adj2" fmla="val 50000"/>
          </a:avLst>
        </a:prstGeom>
        <a:solidFill>
          <a:schemeClr val="accent5">
            <a:tint val="40000"/>
            <a:alpha val="90000"/>
            <a:hueOff val="453143"/>
            <a:satOff val="2812"/>
            <a:lumOff val="256"/>
            <a:alphaOff val="0"/>
          </a:schemeClr>
        </a:solidFill>
        <a:ln w="12700" cap="flat" cmpd="sng" algn="ctr">
          <a:solidFill>
            <a:schemeClr val="accent5">
              <a:tint val="40000"/>
              <a:alpha val="90000"/>
              <a:hueOff val="453143"/>
              <a:satOff val="2812"/>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During weekends, regional or local festive occasions, there might be a shortage of delivery staffs, causing many delivery failures or order cancellation from the merchant side. We can introduce overtime incentives or compensatory leaves to encourage delivery staffs to work on those days. </a:t>
          </a:r>
        </a:p>
      </dsp:txBody>
      <dsp:txXfrm>
        <a:off x="1729169" y="2830493"/>
        <a:ext cx="9692518" cy="571167"/>
      </dsp:txXfrm>
    </dsp:sp>
    <dsp:sp modelId="{824091E9-212D-49AC-8381-E26F1600F74E}">
      <dsp:nvSpPr>
        <dsp:cNvPr id="0" name=""/>
        <dsp:cNvSpPr/>
      </dsp:nvSpPr>
      <dsp:spPr>
        <a:xfrm>
          <a:off x="4437" y="2735299"/>
          <a:ext cx="1724732" cy="761555"/>
        </a:xfrm>
        <a:prstGeom prst="roundRect">
          <a:avLst/>
        </a:prstGeom>
        <a:solidFill>
          <a:schemeClr val="accent5">
            <a:hueOff val="234961"/>
            <a:satOff val="999"/>
            <a:lumOff val="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DELIVERY PARTNER UNAVAILABILITY</a:t>
          </a:r>
        </a:p>
      </dsp:txBody>
      <dsp:txXfrm>
        <a:off x="41613" y="2772475"/>
        <a:ext cx="1650380" cy="687203"/>
      </dsp:txXfrm>
    </dsp:sp>
    <dsp:sp modelId="{74072EEA-5E06-47CC-9851-D7A2731ED65B}">
      <dsp:nvSpPr>
        <dsp:cNvPr id="0" name=""/>
        <dsp:cNvSpPr/>
      </dsp:nvSpPr>
      <dsp:spPr>
        <a:xfrm>
          <a:off x="1729169" y="3573010"/>
          <a:ext cx="9978101" cy="761555"/>
        </a:xfrm>
        <a:prstGeom prst="rightArrow">
          <a:avLst>
            <a:gd name="adj1" fmla="val 75000"/>
            <a:gd name="adj2" fmla="val 50000"/>
          </a:avLst>
        </a:prstGeom>
        <a:solidFill>
          <a:schemeClr val="accent5">
            <a:tint val="40000"/>
            <a:alpha val="90000"/>
            <a:hueOff val="604190"/>
            <a:satOff val="3749"/>
            <a:lumOff val="341"/>
            <a:alphaOff val="0"/>
          </a:schemeClr>
        </a:solidFill>
        <a:ln w="12700" cap="flat" cmpd="sng" algn="ctr">
          <a:solidFill>
            <a:schemeClr val="accent5">
              <a:tint val="40000"/>
              <a:alpha val="90000"/>
              <a:hueOff val="604190"/>
              <a:satOff val="3749"/>
              <a:lumOff val="3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IN" sz="2100" kern="1200" dirty="0"/>
            <a:t>Order cancellations due to customer unavailability to receive the order.</a:t>
          </a:r>
        </a:p>
      </dsp:txBody>
      <dsp:txXfrm>
        <a:off x="1729169" y="3668204"/>
        <a:ext cx="9692518" cy="571167"/>
      </dsp:txXfrm>
    </dsp:sp>
    <dsp:sp modelId="{C7786599-E02C-41EE-B156-0859D4DF4749}">
      <dsp:nvSpPr>
        <dsp:cNvPr id="0" name=""/>
        <dsp:cNvSpPr/>
      </dsp:nvSpPr>
      <dsp:spPr>
        <a:xfrm>
          <a:off x="4437" y="3573010"/>
          <a:ext cx="1724732" cy="761555"/>
        </a:xfrm>
        <a:prstGeom prst="roundRect">
          <a:avLst/>
        </a:prstGeom>
        <a:solidFill>
          <a:schemeClr val="accent5">
            <a:hueOff val="313282"/>
            <a:satOff val="1332"/>
            <a:lumOff val="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CUSTOMER UNAVAILABILITY</a:t>
          </a:r>
        </a:p>
      </dsp:txBody>
      <dsp:txXfrm>
        <a:off x="41613" y="3610186"/>
        <a:ext cx="1650380" cy="687203"/>
      </dsp:txXfrm>
    </dsp:sp>
    <dsp:sp modelId="{919539A5-1AB7-4635-A898-EF161F459175}">
      <dsp:nvSpPr>
        <dsp:cNvPr id="0" name=""/>
        <dsp:cNvSpPr/>
      </dsp:nvSpPr>
      <dsp:spPr>
        <a:xfrm>
          <a:off x="1729169" y="4410722"/>
          <a:ext cx="9978101" cy="761555"/>
        </a:xfrm>
        <a:prstGeom prst="rightArrow">
          <a:avLst>
            <a:gd name="adj1" fmla="val 75000"/>
            <a:gd name="adj2" fmla="val 50000"/>
          </a:avLst>
        </a:prstGeom>
        <a:solidFill>
          <a:schemeClr val="accent5">
            <a:tint val="40000"/>
            <a:alpha val="90000"/>
            <a:hueOff val="755238"/>
            <a:satOff val="4687"/>
            <a:lumOff val="427"/>
            <a:alphaOff val="0"/>
          </a:schemeClr>
        </a:solidFill>
        <a:ln w="12700" cap="flat" cmpd="sng" algn="ctr">
          <a:solidFill>
            <a:schemeClr val="accent5">
              <a:tint val="40000"/>
              <a:alpha val="90000"/>
              <a:hueOff val="755238"/>
              <a:satOff val="4687"/>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IN" sz="2100" kern="1200" dirty="0"/>
            <a:t>Seasonal trends and social media influences may impact on customers and home delivery orders.</a:t>
          </a:r>
        </a:p>
      </dsp:txBody>
      <dsp:txXfrm>
        <a:off x="1729169" y="4505916"/>
        <a:ext cx="9692518" cy="571167"/>
      </dsp:txXfrm>
    </dsp:sp>
    <dsp:sp modelId="{B92B09CC-CB4B-49B6-A8B6-9DE9AA835792}">
      <dsp:nvSpPr>
        <dsp:cNvPr id="0" name=""/>
        <dsp:cNvSpPr/>
      </dsp:nvSpPr>
      <dsp:spPr>
        <a:xfrm>
          <a:off x="4437" y="4410722"/>
          <a:ext cx="1724732" cy="761555"/>
        </a:xfrm>
        <a:prstGeom prst="roundRect">
          <a:avLst/>
        </a:prstGeom>
        <a:solidFill>
          <a:schemeClr val="accent5">
            <a:hueOff val="391602"/>
            <a:satOff val="1665"/>
            <a:lumOff val="9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MARKET DYNAMICS</a:t>
          </a:r>
        </a:p>
      </dsp:txBody>
      <dsp:txXfrm>
        <a:off x="41613" y="4447898"/>
        <a:ext cx="1650380" cy="687203"/>
      </dsp:txXfrm>
    </dsp:sp>
    <dsp:sp modelId="{E53506E2-F151-4C74-BDE7-2D245B7A4B94}">
      <dsp:nvSpPr>
        <dsp:cNvPr id="0" name=""/>
        <dsp:cNvSpPr/>
      </dsp:nvSpPr>
      <dsp:spPr>
        <a:xfrm>
          <a:off x="1729169" y="5248433"/>
          <a:ext cx="9978101" cy="761555"/>
        </a:xfrm>
        <a:prstGeom prst="rightArrow">
          <a:avLst>
            <a:gd name="adj1" fmla="val 75000"/>
            <a:gd name="adj2" fmla="val 50000"/>
          </a:avLst>
        </a:prstGeom>
        <a:solidFill>
          <a:schemeClr val="accent5">
            <a:tint val="40000"/>
            <a:alpha val="90000"/>
            <a:hueOff val="906285"/>
            <a:satOff val="5624"/>
            <a:lumOff val="512"/>
            <a:alphaOff val="0"/>
          </a:schemeClr>
        </a:solidFill>
        <a:ln w="12700" cap="flat" cmpd="sng" algn="ctr">
          <a:solidFill>
            <a:schemeClr val="accent5">
              <a:tint val="40000"/>
              <a:alpha val="90000"/>
              <a:hueOff val="906285"/>
              <a:satOff val="5624"/>
              <a:lumOff val="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IN" sz="2100" kern="1200" dirty="0"/>
            <a:t>Market competitors providing timely discounts, either for home delivery or store encourage the customers to prefer them over us.</a:t>
          </a:r>
        </a:p>
      </dsp:txBody>
      <dsp:txXfrm>
        <a:off x="1729169" y="5343627"/>
        <a:ext cx="9692518" cy="571167"/>
      </dsp:txXfrm>
    </dsp:sp>
    <dsp:sp modelId="{07D96451-0834-4D26-AAC1-5755CAA380CA}">
      <dsp:nvSpPr>
        <dsp:cNvPr id="0" name=""/>
        <dsp:cNvSpPr/>
      </dsp:nvSpPr>
      <dsp:spPr>
        <a:xfrm>
          <a:off x="4437" y="5248433"/>
          <a:ext cx="1724732" cy="761555"/>
        </a:xfrm>
        <a:prstGeom prst="roundRect">
          <a:avLst/>
        </a:prstGeom>
        <a:solidFill>
          <a:schemeClr val="accent5">
            <a:hueOff val="469923"/>
            <a:satOff val="1998"/>
            <a:lumOff val="11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COMPETITION</a:t>
          </a:r>
        </a:p>
      </dsp:txBody>
      <dsp:txXfrm>
        <a:off x="41613" y="5285609"/>
        <a:ext cx="1650380" cy="687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795A3-F0E7-4E4E-BD87-82E8E59871A9}">
      <dsp:nvSpPr>
        <dsp:cNvPr id="0" name=""/>
        <dsp:cNvSpPr/>
      </dsp:nvSpPr>
      <dsp:spPr>
        <a:xfrm rot="5400000">
          <a:off x="5807855" y="-3579500"/>
          <a:ext cx="1043516" cy="846882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While analysing the source-wise data to identify which source gained more customers, I noticed that we gained more customers via Google advertisements and organic sources and less via Instagram. We should continue investing in such resources to sustain gained customers and to acquire new ones.</a:t>
          </a:r>
        </a:p>
      </dsp:txBody>
      <dsp:txXfrm rot="-5400000">
        <a:off x="2095203" y="184092"/>
        <a:ext cx="8417881" cy="941636"/>
      </dsp:txXfrm>
    </dsp:sp>
    <dsp:sp modelId="{1E81BF82-B481-4F0E-B7AB-9C4318EBC38F}">
      <dsp:nvSpPr>
        <dsp:cNvPr id="0" name=""/>
        <dsp:cNvSpPr/>
      </dsp:nvSpPr>
      <dsp:spPr>
        <a:xfrm>
          <a:off x="0" y="0"/>
          <a:ext cx="2095195" cy="1304395"/>
        </a:xfrm>
        <a:prstGeom prst="roundRect">
          <a:avLst/>
        </a:prstGeom>
        <a:solidFill>
          <a:schemeClr val="accen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ACQUISITION SOURCE</a:t>
          </a:r>
        </a:p>
      </dsp:txBody>
      <dsp:txXfrm>
        <a:off x="63675" y="63675"/>
        <a:ext cx="1967845" cy="1177045"/>
      </dsp:txXfrm>
    </dsp:sp>
    <dsp:sp modelId="{90B6BE44-1411-4F8A-A026-B07E5A0B0C77}">
      <dsp:nvSpPr>
        <dsp:cNvPr id="0" name=""/>
        <dsp:cNvSpPr/>
      </dsp:nvSpPr>
      <dsp:spPr>
        <a:xfrm rot="5400000">
          <a:off x="5827021" y="-2202323"/>
          <a:ext cx="1043516" cy="8453698"/>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We should use the customer LTV we derived from data to understand their long-term profitability and reward high-value customers to retain them. </a:t>
          </a:r>
        </a:p>
      </dsp:txBody>
      <dsp:txXfrm rot="-5400000">
        <a:off x="2121930" y="1553708"/>
        <a:ext cx="8402758" cy="941636"/>
      </dsp:txXfrm>
    </dsp:sp>
    <dsp:sp modelId="{9E094E0A-F467-4169-8165-EAA78C01B9D3}">
      <dsp:nvSpPr>
        <dsp:cNvPr id="0" name=""/>
        <dsp:cNvSpPr/>
      </dsp:nvSpPr>
      <dsp:spPr>
        <a:xfrm>
          <a:off x="7" y="1372327"/>
          <a:ext cx="2121922" cy="1304395"/>
        </a:xfrm>
        <a:prstGeom prst="roundRect">
          <a:avLst/>
        </a:prstGeom>
        <a:solidFill>
          <a:schemeClr val="accent1">
            <a:alpha val="90000"/>
            <a:hueOff val="0"/>
            <a:satOff val="0"/>
            <a:lumOff val="0"/>
            <a:alphaOff val="-13333"/>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CUSTOMER LTV</a:t>
          </a:r>
        </a:p>
      </dsp:txBody>
      <dsp:txXfrm>
        <a:off x="63682" y="1436002"/>
        <a:ext cx="1994572" cy="1177045"/>
      </dsp:txXfrm>
    </dsp:sp>
    <dsp:sp modelId="{13CFE131-F81E-4E80-BD8C-8680C50A957D}">
      <dsp:nvSpPr>
        <dsp:cNvPr id="0" name=""/>
        <dsp:cNvSpPr/>
      </dsp:nvSpPr>
      <dsp:spPr>
        <a:xfrm rot="5400000">
          <a:off x="5827021" y="-832707"/>
          <a:ext cx="1043516" cy="8453698"/>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We can classify the customers based on their source and LTV to target customers with low LTV and those who are unaware of our facilities. </a:t>
          </a:r>
        </a:p>
      </dsp:txBody>
      <dsp:txXfrm rot="-5400000">
        <a:off x="2121930" y="2923324"/>
        <a:ext cx="8402758" cy="941636"/>
      </dsp:txXfrm>
    </dsp:sp>
    <dsp:sp modelId="{BACDDDD9-6506-4015-9F41-5DB419F86D10}">
      <dsp:nvSpPr>
        <dsp:cNvPr id="0" name=""/>
        <dsp:cNvSpPr/>
      </dsp:nvSpPr>
      <dsp:spPr>
        <a:xfrm>
          <a:off x="7" y="2741943"/>
          <a:ext cx="2121922" cy="1304395"/>
        </a:xfrm>
        <a:prstGeom prst="roundRect">
          <a:avLst/>
        </a:prstGeom>
        <a:solidFill>
          <a:schemeClr val="accent1">
            <a:alpha val="90000"/>
            <a:hueOff val="0"/>
            <a:satOff val="0"/>
            <a:lumOff val="0"/>
            <a:alphaOff val="-26667"/>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CUSTOMER CLASSIFICATION</a:t>
          </a:r>
        </a:p>
      </dsp:txBody>
      <dsp:txXfrm>
        <a:off x="63682" y="2805618"/>
        <a:ext cx="1994572" cy="1177045"/>
      </dsp:txXfrm>
    </dsp:sp>
    <dsp:sp modelId="{EAE6AF61-18FA-4F95-A277-B8E9825BD4C5}">
      <dsp:nvSpPr>
        <dsp:cNvPr id="0" name=""/>
        <dsp:cNvSpPr/>
      </dsp:nvSpPr>
      <dsp:spPr>
        <a:xfrm rot="5400000">
          <a:off x="5827021" y="536907"/>
          <a:ext cx="1043516" cy="8453698"/>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We can work on analysing the data history to predict customer churn and rule out the factors associated with it and implement active measures to retain them and reduce churn in the future.</a:t>
          </a:r>
        </a:p>
      </dsp:txBody>
      <dsp:txXfrm rot="-5400000">
        <a:off x="2121930" y="4292938"/>
        <a:ext cx="8402758" cy="941636"/>
      </dsp:txXfrm>
    </dsp:sp>
    <dsp:sp modelId="{C2D2C03A-F207-4B85-BC34-AAA00CC11772}">
      <dsp:nvSpPr>
        <dsp:cNvPr id="0" name=""/>
        <dsp:cNvSpPr/>
      </dsp:nvSpPr>
      <dsp:spPr>
        <a:xfrm>
          <a:off x="7" y="4111559"/>
          <a:ext cx="2121922" cy="1304395"/>
        </a:xfrm>
        <a:prstGeom prst="roundRect">
          <a:avLst/>
        </a:prstGeom>
        <a:solidFill>
          <a:schemeClr val="accent1">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CHURN PREDICTION</a:t>
          </a:r>
        </a:p>
      </dsp:txBody>
      <dsp:txXfrm>
        <a:off x="63682" y="4175234"/>
        <a:ext cx="1994572" cy="11770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C27CC-4332-4C89-BE77-C364CACBF442}">
      <dsp:nvSpPr>
        <dsp:cNvPr id="0" name=""/>
        <dsp:cNvSpPr/>
      </dsp:nvSpPr>
      <dsp:spPr>
        <a:xfrm>
          <a:off x="4713914" y="1974"/>
          <a:ext cx="7070872" cy="1069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There isn’t much variations in overall average delivery time in the last 9 months. Moving forward, if we see any increase in demand, we can hire more part-time employees or freelancers. </a:t>
          </a:r>
        </a:p>
      </dsp:txBody>
      <dsp:txXfrm>
        <a:off x="4713914" y="135628"/>
        <a:ext cx="6669909" cy="801926"/>
      </dsp:txXfrm>
    </dsp:sp>
    <dsp:sp modelId="{5C272B64-C3F0-4680-A3DA-C48A2105A568}">
      <dsp:nvSpPr>
        <dsp:cNvPr id="0" name=""/>
        <dsp:cNvSpPr/>
      </dsp:nvSpPr>
      <dsp:spPr>
        <a:xfrm>
          <a:off x="0" y="1974"/>
          <a:ext cx="4713914" cy="106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SEASONAL TRENDS</a:t>
          </a:r>
        </a:p>
      </dsp:txBody>
      <dsp:txXfrm>
        <a:off x="52196" y="54170"/>
        <a:ext cx="4609522" cy="964842"/>
      </dsp:txXfrm>
    </dsp:sp>
    <dsp:sp modelId="{901E9496-ABCF-4E3B-A187-2FC9492C58D7}">
      <dsp:nvSpPr>
        <dsp:cNvPr id="0" name=""/>
        <dsp:cNvSpPr/>
      </dsp:nvSpPr>
      <dsp:spPr>
        <a:xfrm>
          <a:off x="4573722" y="1195379"/>
          <a:ext cx="7070872" cy="1069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We can use geospatial analysis to optimize delivery routes for areas with delayed delivery. Monitor city locations thoroughly for any restriction in route for delivery. </a:t>
          </a:r>
        </a:p>
      </dsp:txBody>
      <dsp:txXfrm>
        <a:off x="4573722" y="1329033"/>
        <a:ext cx="6669909" cy="801926"/>
      </dsp:txXfrm>
    </dsp:sp>
    <dsp:sp modelId="{C2E9114F-56DE-4BA6-A585-B416B22F9845}">
      <dsp:nvSpPr>
        <dsp:cNvPr id="0" name=""/>
        <dsp:cNvSpPr/>
      </dsp:nvSpPr>
      <dsp:spPr>
        <a:xfrm>
          <a:off x="0" y="1178132"/>
          <a:ext cx="4713914" cy="106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GEOGRAPHIC DISTRIBUTION</a:t>
          </a:r>
        </a:p>
      </dsp:txBody>
      <dsp:txXfrm>
        <a:off x="52196" y="1230328"/>
        <a:ext cx="4609522" cy="964842"/>
      </dsp:txXfrm>
    </dsp:sp>
    <dsp:sp modelId="{8C6027D6-04B3-465B-96D1-FB8530B45F3F}">
      <dsp:nvSpPr>
        <dsp:cNvPr id="0" name=""/>
        <dsp:cNvSpPr/>
      </dsp:nvSpPr>
      <dsp:spPr>
        <a:xfrm>
          <a:off x="4713914" y="2354289"/>
          <a:ext cx="7070872" cy="1069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Valuate the delivery charge and discount as % of product amount on customer behaviour and overall sales and determine necessary action to improve revenue while maintaining customer satisfaction.</a:t>
          </a:r>
        </a:p>
      </dsp:txBody>
      <dsp:txXfrm>
        <a:off x="4713914" y="2487943"/>
        <a:ext cx="6669909" cy="801926"/>
      </dsp:txXfrm>
    </dsp:sp>
    <dsp:sp modelId="{9580B6C5-9BF9-4E6E-A714-C7AC6FAA1DA4}">
      <dsp:nvSpPr>
        <dsp:cNvPr id="0" name=""/>
        <dsp:cNvSpPr/>
      </dsp:nvSpPr>
      <dsp:spPr>
        <a:xfrm>
          <a:off x="0" y="2354289"/>
          <a:ext cx="4713914" cy="106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DELIVERY COST</a:t>
          </a:r>
        </a:p>
      </dsp:txBody>
      <dsp:txXfrm>
        <a:off x="52196" y="2406485"/>
        <a:ext cx="4609522" cy="964842"/>
      </dsp:txXfrm>
    </dsp:sp>
    <dsp:sp modelId="{496F7CE4-1604-46F1-B1A5-54C74965745C}">
      <dsp:nvSpPr>
        <dsp:cNvPr id="0" name=""/>
        <dsp:cNvSpPr/>
      </dsp:nvSpPr>
      <dsp:spPr>
        <a:xfrm>
          <a:off x="4713914" y="3530447"/>
          <a:ext cx="7070872" cy="1069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We should monitor their behaviour as well with regards to customer satisfaction and delivery time and provide behavioural improvement programme if needed. </a:t>
          </a:r>
        </a:p>
      </dsp:txBody>
      <dsp:txXfrm>
        <a:off x="4713914" y="3664101"/>
        <a:ext cx="6669909" cy="801926"/>
      </dsp:txXfrm>
    </dsp:sp>
    <dsp:sp modelId="{E8BEB081-5401-4AF5-AC7B-AFA89B18C97A}">
      <dsp:nvSpPr>
        <dsp:cNvPr id="0" name=""/>
        <dsp:cNvSpPr/>
      </dsp:nvSpPr>
      <dsp:spPr>
        <a:xfrm>
          <a:off x="0" y="3530447"/>
          <a:ext cx="4713914" cy="106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DELIVERY PARTNER</a:t>
          </a:r>
        </a:p>
      </dsp:txBody>
      <dsp:txXfrm>
        <a:off x="52196" y="3582643"/>
        <a:ext cx="4609522" cy="964842"/>
      </dsp:txXfrm>
    </dsp:sp>
    <dsp:sp modelId="{937E1345-9D82-4BDE-B0CC-203B7375138C}">
      <dsp:nvSpPr>
        <dsp:cNvPr id="0" name=""/>
        <dsp:cNvSpPr/>
      </dsp:nvSpPr>
      <dsp:spPr>
        <a:xfrm>
          <a:off x="4713914" y="4706605"/>
          <a:ext cx="7070872" cy="1069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IN" sz="1900" kern="1200" dirty="0"/>
            <a:t>With the history of data, we can work on predicting the future demand and implement adequate resources such as stocks, delivery partners, or delivery vehicles. </a:t>
          </a:r>
        </a:p>
      </dsp:txBody>
      <dsp:txXfrm>
        <a:off x="4713914" y="4840259"/>
        <a:ext cx="6669909" cy="801926"/>
      </dsp:txXfrm>
    </dsp:sp>
    <dsp:sp modelId="{10242379-E3EF-43EA-BED8-BFB4A3754F22}">
      <dsp:nvSpPr>
        <dsp:cNvPr id="0" name=""/>
        <dsp:cNvSpPr/>
      </dsp:nvSpPr>
      <dsp:spPr>
        <a:xfrm>
          <a:off x="0" y="4706605"/>
          <a:ext cx="4713914" cy="1069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PREDICTION</a:t>
          </a:r>
        </a:p>
      </dsp:txBody>
      <dsp:txXfrm>
        <a:off x="52196" y="4758801"/>
        <a:ext cx="4609522" cy="96484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3/3/2024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4275882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18</a:t>
            </a:fld>
            <a:endParaRPr lang="en-US" dirty="0"/>
          </a:p>
        </p:txBody>
      </p:sp>
    </p:spTree>
    <p:extLst>
      <p:ext uri="{BB962C8B-B14F-4D97-AF65-F5344CB8AC3E}">
        <p14:creationId xmlns:p14="http://schemas.microsoft.com/office/powerpoint/2010/main" val="1738507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19</a:t>
            </a:fld>
            <a:endParaRPr lang="en-US" dirty="0"/>
          </a:p>
        </p:txBody>
      </p:sp>
    </p:spTree>
    <p:extLst>
      <p:ext uri="{BB962C8B-B14F-4D97-AF65-F5344CB8AC3E}">
        <p14:creationId xmlns:p14="http://schemas.microsoft.com/office/powerpoint/2010/main" val="63131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22</a:t>
            </a:fld>
            <a:endParaRPr lang="en-US" dirty="0"/>
          </a:p>
        </p:txBody>
      </p:sp>
    </p:spTree>
    <p:extLst>
      <p:ext uri="{BB962C8B-B14F-4D97-AF65-F5344CB8AC3E}">
        <p14:creationId xmlns:p14="http://schemas.microsoft.com/office/powerpoint/2010/main" val="2578994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23</a:t>
            </a:fld>
            <a:endParaRPr lang="en-US" dirty="0"/>
          </a:p>
        </p:txBody>
      </p:sp>
    </p:spTree>
    <p:extLst>
      <p:ext uri="{BB962C8B-B14F-4D97-AF65-F5344CB8AC3E}">
        <p14:creationId xmlns:p14="http://schemas.microsoft.com/office/powerpoint/2010/main" val="803876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24</a:t>
            </a:fld>
            <a:endParaRPr lang="en-US" dirty="0"/>
          </a:p>
        </p:txBody>
      </p:sp>
    </p:spTree>
    <p:extLst>
      <p:ext uri="{BB962C8B-B14F-4D97-AF65-F5344CB8AC3E}">
        <p14:creationId xmlns:p14="http://schemas.microsoft.com/office/powerpoint/2010/main" val="134019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25</a:t>
            </a:fld>
            <a:endParaRPr lang="en-US" dirty="0"/>
          </a:p>
        </p:txBody>
      </p:sp>
    </p:spTree>
    <p:extLst>
      <p:ext uri="{BB962C8B-B14F-4D97-AF65-F5344CB8AC3E}">
        <p14:creationId xmlns:p14="http://schemas.microsoft.com/office/powerpoint/2010/main" val="1566044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29</a:t>
            </a:fld>
            <a:endParaRPr lang="en-US" dirty="0"/>
          </a:p>
        </p:txBody>
      </p:sp>
    </p:spTree>
    <p:extLst>
      <p:ext uri="{BB962C8B-B14F-4D97-AF65-F5344CB8AC3E}">
        <p14:creationId xmlns:p14="http://schemas.microsoft.com/office/powerpoint/2010/main" val="357523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30</a:t>
            </a:fld>
            <a:endParaRPr lang="en-US" dirty="0"/>
          </a:p>
        </p:txBody>
      </p:sp>
    </p:spTree>
    <p:extLst>
      <p:ext uri="{BB962C8B-B14F-4D97-AF65-F5344CB8AC3E}">
        <p14:creationId xmlns:p14="http://schemas.microsoft.com/office/powerpoint/2010/main" val="594808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31</a:t>
            </a:fld>
            <a:endParaRPr lang="en-US" dirty="0"/>
          </a:p>
        </p:txBody>
      </p:sp>
    </p:spTree>
    <p:extLst>
      <p:ext uri="{BB962C8B-B14F-4D97-AF65-F5344CB8AC3E}">
        <p14:creationId xmlns:p14="http://schemas.microsoft.com/office/powerpoint/2010/main" val="2917003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32</a:t>
            </a:fld>
            <a:endParaRPr lang="en-US" dirty="0"/>
          </a:p>
        </p:txBody>
      </p:sp>
    </p:spTree>
    <p:extLst>
      <p:ext uri="{BB962C8B-B14F-4D97-AF65-F5344CB8AC3E}">
        <p14:creationId xmlns:p14="http://schemas.microsoft.com/office/powerpoint/2010/main" val="252455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47949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4</a:t>
            </a:fld>
            <a:endParaRPr lang="en-US" dirty="0"/>
          </a:p>
        </p:txBody>
      </p:sp>
    </p:spTree>
    <p:extLst>
      <p:ext uri="{BB962C8B-B14F-4D97-AF65-F5344CB8AC3E}">
        <p14:creationId xmlns:p14="http://schemas.microsoft.com/office/powerpoint/2010/main" val="23209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5</a:t>
            </a:fld>
            <a:endParaRPr lang="en-US" dirty="0"/>
          </a:p>
        </p:txBody>
      </p:sp>
    </p:spTree>
    <p:extLst>
      <p:ext uri="{BB962C8B-B14F-4D97-AF65-F5344CB8AC3E}">
        <p14:creationId xmlns:p14="http://schemas.microsoft.com/office/powerpoint/2010/main" val="53026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8</a:t>
            </a:fld>
            <a:endParaRPr lang="en-US" dirty="0"/>
          </a:p>
        </p:txBody>
      </p:sp>
    </p:spTree>
    <p:extLst>
      <p:ext uri="{BB962C8B-B14F-4D97-AF65-F5344CB8AC3E}">
        <p14:creationId xmlns:p14="http://schemas.microsoft.com/office/powerpoint/2010/main" val="324345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12</a:t>
            </a:fld>
            <a:endParaRPr lang="en-US" dirty="0"/>
          </a:p>
        </p:txBody>
      </p:sp>
    </p:spTree>
    <p:extLst>
      <p:ext uri="{BB962C8B-B14F-4D97-AF65-F5344CB8AC3E}">
        <p14:creationId xmlns:p14="http://schemas.microsoft.com/office/powerpoint/2010/main" val="391947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15</a:t>
            </a:fld>
            <a:endParaRPr lang="en-US" dirty="0"/>
          </a:p>
        </p:txBody>
      </p:sp>
    </p:spTree>
    <p:extLst>
      <p:ext uri="{BB962C8B-B14F-4D97-AF65-F5344CB8AC3E}">
        <p14:creationId xmlns:p14="http://schemas.microsoft.com/office/powerpoint/2010/main" val="3428776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16</a:t>
            </a:fld>
            <a:endParaRPr lang="en-US" dirty="0"/>
          </a:p>
        </p:txBody>
      </p:sp>
    </p:spTree>
    <p:extLst>
      <p:ext uri="{BB962C8B-B14F-4D97-AF65-F5344CB8AC3E}">
        <p14:creationId xmlns:p14="http://schemas.microsoft.com/office/powerpoint/2010/main" val="113255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E82FD2-F864-2E4E-ACF0-2DBC196A7066}" type="slidenum">
              <a:rPr lang="en-US" smtClean="0"/>
              <a:t>17</a:t>
            </a:fld>
            <a:endParaRPr lang="en-US" dirty="0"/>
          </a:p>
        </p:txBody>
      </p:sp>
    </p:spTree>
    <p:extLst>
      <p:ext uri="{BB962C8B-B14F-4D97-AF65-F5344CB8AC3E}">
        <p14:creationId xmlns:p14="http://schemas.microsoft.com/office/powerpoint/2010/main" val="291567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B1597006-230C-EE41-ACD1-3FF8D7F2D9A3}" type="datetime1">
              <a:rPr lang="en-US" smtClean="0"/>
              <a:pPr/>
              <a:t>3/3/2024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1069436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B1597006-230C-EE41-ACD1-3FF8D7F2D9A3}" type="datetime1">
              <a:rPr lang="en-US" smtClean="0"/>
              <a:pPr/>
              <a:t>3/3/2024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102702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95937ADF-F9E1-BA4B-9DD9-49C1B8F55FAB}" type="datetime1">
              <a:rPr lang="en-US" smtClean="0"/>
              <a:pPr/>
              <a:t>3/3/2024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10B419B9-5288-FE4A-9F37-54AAEB8CA389}" type="datetime1">
              <a:rPr lang="en-US" smtClean="0"/>
              <a:pPr/>
              <a:t>3/3/2024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3/3/2024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184954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3/3/2024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r>
              <a:rPr lang="en-US"/>
              <a:t>Click icon to add picture</a:t>
            </a:r>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r>
              <a:rPr lang="en-US"/>
              <a:t>Click icon to add picture</a:t>
            </a:r>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r>
              <a:rPr lang="en-US"/>
              <a:t>Click icon to add picture</a:t>
            </a:r>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r>
              <a:rPr lang="en-US"/>
              <a:t>Click icon to add picture</a:t>
            </a:r>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r>
              <a:rPr lang="en-US"/>
              <a:t>Click icon to add picture</a:t>
            </a:r>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r>
              <a:rPr lang="en-US"/>
              <a:t>Click icon to add picture</a:t>
            </a:r>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r>
              <a:rPr lang="en-US"/>
              <a:t>Click icon to add picture</a:t>
            </a:r>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406128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8BA0ED1B-1813-CA43-9C57-D85969C5BB08}" type="datetime1">
              <a:rPr lang="en-US" smtClean="0"/>
              <a:pPr/>
              <a:t>3/3/2024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transition spd="slow">
    <p:push dir="u"/>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xlsx"/><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265492"/>
            <a:ext cx="2952599" cy="1781642"/>
          </a:xfrm>
        </p:spPr>
        <p:txBody>
          <a:bodyPr/>
          <a:lstStyle/>
          <a:p>
            <a:r>
              <a:rPr lang="en-US" dirty="0"/>
              <a:t>HOME DELIVERY-2021</a:t>
            </a:r>
          </a:p>
          <a:p>
            <a:endParaRPr lang="en-US" dirty="0"/>
          </a:p>
        </p:txBody>
      </p:sp>
      <p:pic>
        <p:nvPicPr>
          <p:cNvPr id="7" name="Picture Placeholder 6">
            <a:extLst>
              <a:ext uri="{FF2B5EF4-FFF2-40B4-BE49-F238E27FC236}">
                <a16:creationId xmlns:a16="http://schemas.microsoft.com/office/drawing/2014/main" id="{F1B5DABE-BDC1-7202-3B27-6E58597B1D8C}"/>
              </a:ext>
            </a:extLst>
          </p:cNvPr>
          <p:cNvPicPr>
            <a:picLocks noGrp="1" noChangeAspect="1"/>
          </p:cNvPicPr>
          <p:nvPr>
            <p:ph type="pic" sz="quarter" idx="10"/>
          </p:nvPr>
        </p:nvPicPr>
        <p:blipFill>
          <a:blip r:embed="rId3">
            <a:alphaModFix amt="70000"/>
            <a:extLst>
              <a:ext uri="{BEBA8EAE-BF5A-486C-A8C5-ECC9F3942E4B}">
                <a14:imgProps xmlns:a14="http://schemas.microsoft.com/office/drawing/2010/main">
                  <a14:imgLayer r:embed="rId4">
                    <a14:imgEffect>
                      <a14:artisticPaintStrokes/>
                    </a14:imgEffect>
                  </a14:imgLayer>
                </a14:imgProps>
              </a:ext>
            </a:extLst>
          </a:blip>
          <a:srcRect t="17749" b="17749"/>
          <a:stretch>
            <a:fillRect/>
          </a:stretch>
        </p:blipFill>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16016" y="796508"/>
            <a:ext cx="5328426" cy="1198178"/>
          </a:xfrm>
          <a:solidFill>
            <a:schemeClr val="accent2">
              <a:lumMod val="75000"/>
            </a:schemeClr>
          </a:solidFill>
        </p:spPr>
        <p:txBody>
          <a:bodyPr/>
          <a:lstStyle/>
          <a:p>
            <a:r>
              <a:rPr lang="en-US" sz="4800" b="1" dirty="0" err="1">
                <a:latin typeface="Copperplate Gothic Bold" panose="020E0705020206020404" pitchFamily="34" charset="0"/>
              </a:rPr>
              <a:t>Freshco</a:t>
            </a:r>
            <a:r>
              <a:rPr lang="en-US" sz="4800" b="1" dirty="0">
                <a:latin typeface="Copperplate Gothic Bold" panose="020E0705020206020404" pitchFamily="34" charset="0"/>
              </a:rPr>
              <a:t> </a:t>
            </a:r>
          </a:p>
        </p:txBody>
      </p:sp>
    </p:spTree>
    <p:extLst>
      <p:ext uri="{BB962C8B-B14F-4D97-AF65-F5344CB8AC3E}">
        <p14:creationId xmlns:p14="http://schemas.microsoft.com/office/powerpoint/2010/main" val="225930889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7A1798-8DEA-A6CA-BA46-69AF07ADC475}"/>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
        <p:nvSpPr>
          <p:cNvPr id="5" name="Title 4">
            <a:extLst>
              <a:ext uri="{FF2B5EF4-FFF2-40B4-BE49-F238E27FC236}">
                <a16:creationId xmlns:a16="http://schemas.microsoft.com/office/drawing/2014/main" id="{4D1BF11C-0A2F-41CA-7E21-352BF54F2F0B}"/>
              </a:ext>
            </a:extLst>
          </p:cNvPr>
          <p:cNvSpPr>
            <a:spLocks noGrp="1"/>
          </p:cNvSpPr>
          <p:nvPr>
            <p:ph type="title"/>
          </p:nvPr>
        </p:nvSpPr>
        <p:spPr>
          <a:xfrm>
            <a:off x="2064048" y="62634"/>
            <a:ext cx="8447439" cy="1074828"/>
          </a:xfrm>
        </p:spPr>
        <p:txBody>
          <a:bodyPr>
            <a:normAutofit/>
          </a:bodyPr>
          <a:lstStyle/>
          <a:p>
            <a:r>
              <a:rPr lang="en-IN" sz="2800" dirty="0">
                <a:solidFill>
                  <a:schemeClr val="tx1"/>
                </a:solidFill>
                <a:latin typeface="+mn-lt"/>
                <a:ea typeface="+mn-ea"/>
                <a:cs typeface="+mn-cs"/>
              </a:rPr>
              <a:t>COMPLETION RATE AT DROP AREA LEVEL</a:t>
            </a:r>
          </a:p>
        </p:txBody>
      </p:sp>
      <p:graphicFrame>
        <p:nvGraphicFramePr>
          <p:cNvPr id="6" name="Chart 5">
            <a:extLst>
              <a:ext uri="{FF2B5EF4-FFF2-40B4-BE49-F238E27FC236}">
                <a16:creationId xmlns:a16="http://schemas.microsoft.com/office/drawing/2014/main" id="{0D236552-B942-37B5-CE4E-1DAF8CDA27D3}"/>
              </a:ext>
            </a:extLst>
          </p:cNvPr>
          <p:cNvGraphicFramePr>
            <a:graphicFrameLocks/>
          </p:cNvGraphicFramePr>
          <p:nvPr>
            <p:extLst>
              <p:ext uri="{D42A27DB-BD31-4B8C-83A1-F6EECF244321}">
                <p14:modId xmlns:p14="http://schemas.microsoft.com/office/powerpoint/2010/main" val="4061258634"/>
              </p:ext>
            </p:extLst>
          </p:nvPr>
        </p:nvGraphicFramePr>
        <p:xfrm>
          <a:off x="1098622" y="1211353"/>
          <a:ext cx="9994756" cy="5176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862911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33546A-D9D8-A6A7-911B-A575DA9C5DE5}"/>
              </a:ext>
            </a:extLst>
          </p:cNvPr>
          <p:cNvSpPr>
            <a:spLocks noGrp="1"/>
          </p:cNvSpPr>
          <p:nvPr>
            <p:ph type="sldNum" sz="quarter" idx="12"/>
          </p:nvPr>
        </p:nvSpPr>
        <p:spPr/>
        <p:txBody>
          <a:bodyPr/>
          <a:lstStyle/>
          <a:p>
            <a:fld id="{294A09A9-5501-47C1-A89A-A340965A2BE2}" type="slidenum">
              <a:rPr lang="en-US" smtClean="0"/>
              <a:pPr/>
              <a:t>11</a:t>
            </a:fld>
            <a:endParaRPr lang="en-US" dirty="0"/>
          </a:p>
        </p:txBody>
      </p:sp>
      <p:graphicFrame>
        <p:nvGraphicFramePr>
          <p:cNvPr id="9" name="Chart 8">
            <a:extLst>
              <a:ext uri="{FF2B5EF4-FFF2-40B4-BE49-F238E27FC236}">
                <a16:creationId xmlns:a16="http://schemas.microsoft.com/office/drawing/2014/main" id="{EA47C885-7A48-2E3E-E051-8DB105CC6527}"/>
              </a:ext>
            </a:extLst>
          </p:cNvPr>
          <p:cNvGraphicFramePr>
            <a:graphicFrameLocks/>
          </p:cNvGraphicFramePr>
          <p:nvPr>
            <p:extLst>
              <p:ext uri="{D42A27DB-BD31-4B8C-83A1-F6EECF244321}">
                <p14:modId xmlns:p14="http://schemas.microsoft.com/office/powerpoint/2010/main" val="523314098"/>
              </p:ext>
            </p:extLst>
          </p:nvPr>
        </p:nvGraphicFramePr>
        <p:xfrm>
          <a:off x="524381" y="304800"/>
          <a:ext cx="10843274" cy="59228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110790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57BA65C-24D8-3327-1A96-21DFED3BFBA7}"/>
              </a:ext>
            </a:extLst>
          </p:cNvPr>
          <p:cNvSpPr>
            <a:spLocks noGrp="1"/>
          </p:cNvSpPr>
          <p:nvPr>
            <p:ph type="ftr" sz="quarter" idx="11"/>
          </p:nvPr>
        </p:nvSpPr>
        <p:spPr>
          <a:xfrm>
            <a:off x="1663053" y="142875"/>
            <a:ext cx="8608289" cy="365125"/>
          </a:xfrm>
        </p:spPr>
        <p:txBody>
          <a:bodyPr/>
          <a:lstStyle/>
          <a:p>
            <a:r>
              <a:rPr lang="en-IN" sz="2000" dirty="0">
                <a:solidFill>
                  <a:schemeClr val="tx1"/>
                </a:solidFill>
                <a:latin typeface="+mn-lt"/>
              </a:rPr>
              <a:t>COMPLETION RATE AT NO. OF PRODUCTS ORDERED LEVEL</a:t>
            </a: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2BD03182-C395-99C0-FEDA-EF1BBBE67479}"/>
              </a:ext>
            </a:extLst>
          </p:cNvPr>
          <p:cNvSpPr>
            <a:spLocks noGrp="1"/>
          </p:cNvSpPr>
          <p:nvPr>
            <p:ph type="sldNum" sz="quarter" idx="12"/>
          </p:nvPr>
        </p:nvSpPr>
        <p:spPr/>
        <p:txBody>
          <a:bodyPr/>
          <a:lstStyle/>
          <a:p>
            <a:fld id="{294A09A9-5501-47C1-A89A-A340965A2BE2}" type="slidenum">
              <a:rPr lang="en-US" smtClean="0"/>
              <a:pPr/>
              <a:t>12</a:t>
            </a:fld>
            <a:endParaRPr lang="en-US" dirty="0"/>
          </a:p>
        </p:txBody>
      </p:sp>
      <p:graphicFrame>
        <p:nvGraphicFramePr>
          <p:cNvPr id="6" name="Chart 5">
            <a:extLst>
              <a:ext uri="{FF2B5EF4-FFF2-40B4-BE49-F238E27FC236}">
                <a16:creationId xmlns:a16="http://schemas.microsoft.com/office/drawing/2014/main" id="{E5D6FCB8-213D-0070-D252-3BF74DA61679}"/>
              </a:ext>
            </a:extLst>
          </p:cNvPr>
          <p:cNvGraphicFramePr>
            <a:graphicFrameLocks/>
          </p:cNvGraphicFramePr>
          <p:nvPr>
            <p:extLst>
              <p:ext uri="{D42A27DB-BD31-4B8C-83A1-F6EECF244321}">
                <p14:modId xmlns:p14="http://schemas.microsoft.com/office/powerpoint/2010/main" val="397232912"/>
              </p:ext>
            </p:extLst>
          </p:nvPr>
        </p:nvGraphicFramePr>
        <p:xfrm>
          <a:off x="872870" y="791336"/>
          <a:ext cx="10081641" cy="57923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59301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A5AD7F-5CFD-571E-C44A-B44E3777676C}"/>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5" name="Title 4">
            <a:extLst>
              <a:ext uri="{FF2B5EF4-FFF2-40B4-BE49-F238E27FC236}">
                <a16:creationId xmlns:a16="http://schemas.microsoft.com/office/drawing/2014/main" id="{4751B0E2-457A-72BE-2764-1203E93C7EF6}"/>
              </a:ext>
            </a:extLst>
          </p:cNvPr>
          <p:cNvSpPr>
            <a:spLocks noGrp="1"/>
          </p:cNvSpPr>
          <p:nvPr>
            <p:ph type="title"/>
          </p:nvPr>
        </p:nvSpPr>
        <p:spPr>
          <a:xfrm>
            <a:off x="2476786" y="-137145"/>
            <a:ext cx="8463947" cy="1074828"/>
          </a:xfrm>
        </p:spPr>
        <p:txBody>
          <a:bodyPr>
            <a:normAutofit/>
          </a:bodyPr>
          <a:lstStyle/>
          <a:p>
            <a:r>
              <a:rPr lang="en-IN" sz="2800" dirty="0"/>
              <a:t>MY INSIGHTS AND OBSERVATIONS</a:t>
            </a:r>
          </a:p>
        </p:txBody>
      </p:sp>
      <p:graphicFrame>
        <p:nvGraphicFramePr>
          <p:cNvPr id="7" name="Diagram 6">
            <a:extLst>
              <a:ext uri="{FF2B5EF4-FFF2-40B4-BE49-F238E27FC236}">
                <a16:creationId xmlns:a16="http://schemas.microsoft.com/office/drawing/2014/main" id="{16EBBBB8-06B5-F6FE-054D-1EF03753EF4A}"/>
              </a:ext>
            </a:extLst>
          </p:cNvPr>
          <p:cNvGraphicFramePr/>
          <p:nvPr>
            <p:extLst>
              <p:ext uri="{D42A27DB-BD31-4B8C-83A1-F6EECF244321}">
                <p14:modId xmlns:p14="http://schemas.microsoft.com/office/powerpoint/2010/main" val="240238199"/>
              </p:ext>
            </p:extLst>
          </p:nvPr>
        </p:nvGraphicFramePr>
        <p:xfrm>
          <a:off x="184727" y="711200"/>
          <a:ext cx="11711709" cy="6010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0983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1B4745-8565-0C0F-7D54-07B3F52FB49C}"/>
              </a:ext>
            </a:extLst>
          </p:cNvPr>
          <p:cNvSpPr>
            <a:spLocks noGrp="1"/>
          </p:cNvSpPr>
          <p:nvPr>
            <p:ph type="sldNum" sz="quarter" idx="4294967295"/>
          </p:nvPr>
        </p:nvSpPr>
        <p:spPr>
          <a:xfrm>
            <a:off x="10652125" y="6356350"/>
            <a:ext cx="1539875" cy="365125"/>
          </a:xfrm>
        </p:spPr>
        <p:txBody>
          <a:bodyPr/>
          <a:lstStyle/>
          <a:p>
            <a:fld id="{294A09A9-5501-47C1-A89A-A340965A2BE2}" type="slidenum">
              <a:rPr lang="en-US" smtClean="0"/>
              <a:pPr/>
              <a:t>14</a:t>
            </a:fld>
            <a:endParaRPr lang="en-US" dirty="0"/>
          </a:p>
        </p:txBody>
      </p:sp>
      <p:pic>
        <p:nvPicPr>
          <p:cNvPr id="16" name="Picture Placeholder 15">
            <a:extLst>
              <a:ext uri="{FF2B5EF4-FFF2-40B4-BE49-F238E27FC236}">
                <a16:creationId xmlns:a16="http://schemas.microsoft.com/office/drawing/2014/main" id="{BD21C7B7-78A4-6F40-6A31-06F63A6A9C33}"/>
              </a:ext>
            </a:extLst>
          </p:cNvPr>
          <p:cNvPicPr>
            <a:picLocks noGrp="1" noChangeAspect="1"/>
          </p:cNvPicPr>
          <p:nvPr>
            <p:ph type="pic" sz="quarter" idx="10"/>
          </p:nvPr>
        </p:nvPicPr>
        <p:blipFill>
          <a:blip r:embed="rId2"/>
          <a:srcRect l="6450" r="6450"/>
          <a:stretch>
            <a:fillRect/>
          </a:stretch>
        </p:blipFill>
        <p:spPr>
          <a:xfrm>
            <a:off x="4508500" y="228054"/>
            <a:ext cx="6913562" cy="5953125"/>
          </a:xfrm>
        </p:spPr>
      </p:pic>
      <p:sp>
        <p:nvSpPr>
          <p:cNvPr id="6" name="Title 5">
            <a:extLst>
              <a:ext uri="{FF2B5EF4-FFF2-40B4-BE49-F238E27FC236}">
                <a16:creationId xmlns:a16="http://schemas.microsoft.com/office/drawing/2014/main" id="{358FB74B-2433-B38F-B05B-481A7A52D261}"/>
              </a:ext>
            </a:extLst>
          </p:cNvPr>
          <p:cNvSpPr>
            <a:spLocks noGrp="1"/>
          </p:cNvSpPr>
          <p:nvPr>
            <p:ph type="title"/>
          </p:nvPr>
        </p:nvSpPr>
        <p:spPr>
          <a:xfrm>
            <a:off x="227857" y="676821"/>
            <a:ext cx="5750249" cy="1198178"/>
          </a:xfrm>
        </p:spPr>
        <p:txBody>
          <a:bodyPr>
            <a:normAutofit/>
          </a:bodyPr>
          <a:lstStyle/>
          <a:p>
            <a:r>
              <a:rPr lang="en-IN" dirty="0"/>
              <a:t>CUSTOMER LEVEL ANALYSIS</a:t>
            </a:r>
          </a:p>
        </p:txBody>
      </p:sp>
    </p:spTree>
    <p:extLst>
      <p:ext uri="{BB962C8B-B14F-4D97-AF65-F5344CB8AC3E}">
        <p14:creationId xmlns:p14="http://schemas.microsoft.com/office/powerpoint/2010/main" val="3854811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A920176D-45A7-F292-DBBF-6D2281890AC3}"/>
              </a:ext>
            </a:extLst>
          </p:cNvPr>
          <p:cNvPicPr>
            <a:picLocks noGrp="1" noChangeAspect="1"/>
          </p:cNvPicPr>
          <p:nvPr>
            <p:ph type="pic" sz="quarter" idx="10"/>
          </p:nvPr>
        </p:nvPicPr>
        <p:blipFill>
          <a:blip r:embed="rId3"/>
          <a:srcRect l="773" r="773"/>
          <a:stretch>
            <a:fillRect/>
          </a:stretch>
        </p:blipFill>
        <p:spPr>
          <a:xfrm>
            <a:off x="4562763" y="471055"/>
            <a:ext cx="7139709" cy="5756540"/>
          </a:xfrm>
        </p:spPr>
      </p:pic>
      <p:sp>
        <p:nvSpPr>
          <p:cNvPr id="7" name="Title 6">
            <a:extLst>
              <a:ext uri="{FF2B5EF4-FFF2-40B4-BE49-F238E27FC236}">
                <a16:creationId xmlns:a16="http://schemas.microsoft.com/office/drawing/2014/main" id="{1FCDFC0B-41C6-F682-8B8D-332BC5BD13FC}"/>
              </a:ext>
            </a:extLst>
          </p:cNvPr>
          <p:cNvSpPr>
            <a:spLocks noGrp="1"/>
          </p:cNvSpPr>
          <p:nvPr>
            <p:ph type="title"/>
          </p:nvPr>
        </p:nvSpPr>
        <p:spPr>
          <a:xfrm>
            <a:off x="693683" y="879635"/>
            <a:ext cx="5542525" cy="1198178"/>
          </a:xfrm>
        </p:spPr>
        <p:txBody>
          <a:bodyPr/>
          <a:lstStyle/>
          <a:p>
            <a:r>
              <a:rPr lang="en-IN" sz="3200" dirty="0"/>
              <a:t>ACQUISITION source</a:t>
            </a:r>
          </a:p>
        </p:txBody>
      </p:sp>
    </p:spTree>
    <p:extLst>
      <p:ext uri="{BB962C8B-B14F-4D97-AF65-F5344CB8AC3E}">
        <p14:creationId xmlns:p14="http://schemas.microsoft.com/office/powerpoint/2010/main" val="8517371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5523EA52-F254-FCAC-4EEC-62ECAB4AD6CA}"/>
              </a:ext>
            </a:extLst>
          </p:cNvPr>
          <p:cNvGraphicFramePr>
            <a:graphicFrameLocks/>
          </p:cNvGraphicFramePr>
          <p:nvPr>
            <p:extLst>
              <p:ext uri="{D42A27DB-BD31-4B8C-83A1-F6EECF244321}">
                <p14:modId xmlns:p14="http://schemas.microsoft.com/office/powerpoint/2010/main" val="2146996371"/>
              </p:ext>
            </p:extLst>
          </p:nvPr>
        </p:nvGraphicFramePr>
        <p:xfrm>
          <a:off x="72240" y="55614"/>
          <a:ext cx="5889648" cy="32910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920C6C06-FCB5-E37B-BFF9-20A87FF85099}"/>
              </a:ext>
            </a:extLst>
          </p:cNvPr>
          <p:cNvGraphicFramePr>
            <a:graphicFrameLocks/>
          </p:cNvGraphicFramePr>
          <p:nvPr>
            <p:extLst>
              <p:ext uri="{D42A27DB-BD31-4B8C-83A1-F6EECF244321}">
                <p14:modId xmlns:p14="http://schemas.microsoft.com/office/powerpoint/2010/main" val="731208710"/>
              </p:ext>
            </p:extLst>
          </p:nvPr>
        </p:nvGraphicFramePr>
        <p:xfrm>
          <a:off x="6096000" y="3346704"/>
          <a:ext cx="5997736" cy="34373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9389354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EC7EC-7365-9D93-9DA6-1424F53BCC97}"/>
              </a:ext>
            </a:extLst>
          </p:cNvPr>
          <p:cNvSpPr>
            <a:spLocks noGrp="1"/>
          </p:cNvSpPr>
          <p:nvPr>
            <p:ph type="sldNum" sz="quarter" idx="12"/>
          </p:nvPr>
        </p:nvSpPr>
        <p:spPr/>
        <p:txBody>
          <a:bodyPr/>
          <a:lstStyle/>
          <a:p>
            <a:fld id="{294A09A9-5501-47C1-A89A-A340965A2BE2}" type="slidenum">
              <a:rPr lang="en-US" smtClean="0"/>
              <a:pPr/>
              <a:t>17</a:t>
            </a:fld>
            <a:endParaRPr lang="en-US" dirty="0"/>
          </a:p>
        </p:txBody>
      </p:sp>
      <p:graphicFrame>
        <p:nvGraphicFramePr>
          <p:cNvPr id="6" name="Chart 5">
            <a:extLst>
              <a:ext uri="{FF2B5EF4-FFF2-40B4-BE49-F238E27FC236}">
                <a16:creationId xmlns:a16="http://schemas.microsoft.com/office/drawing/2014/main" id="{2EAF471A-0B6A-FB0B-8297-EF0C6A0AA85E}"/>
              </a:ext>
            </a:extLst>
          </p:cNvPr>
          <p:cNvGraphicFramePr>
            <a:graphicFrameLocks/>
          </p:cNvGraphicFramePr>
          <p:nvPr>
            <p:extLst>
              <p:ext uri="{D42A27DB-BD31-4B8C-83A1-F6EECF244321}">
                <p14:modId xmlns:p14="http://schemas.microsoft.com/office/powerpoint/2010/main" val="701410571"/>
              </p:ext>
            </p:extLst>
          </p:nvPr>
        </p:nvGraphicFramePr>
        <p:xfrm>
          <a:off x="2986953" y="822034"/>
          <a:ext cx="9102294" cy="47365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16F56C39-0E84-B1A1-D326-C274188B82AB}"/>
              </a:ext>
            </a:extLst>
          </p:cNvPr>
          <p:cNvGraphicFramePr>
            <a:graphicFrameLocks noGrp="1"/>
          </p:cNvGraphicFramePr>
          <p:nvPr>
            <p:extLst>
              <p:ext uri="{D42A27DB-BD31-4B8C-83A1-F6EECF244321}">
                <p14:modId xmlns:p14="http://schemas.microsoft.com/office/powerpoint/2010/main" val="2121948795"/>
              </p:ext>
            </p:extLst>
          </p:nvPr>
        </p:nvGraphicFramePr>
        <p:xfrm>
          <a:off x="102753" y="964367"/>
          <a:ext cx="2732811" cy="4451930"/>
        </p:xfrm>
        <a:graphic>
          <a:graphicData uri="http://schemas.openxmlformats.org/drawingml/2006/table">
            <a:tbl>
              <a:tblPr/>
              <a:tblGrid>
                <a:gridCol w="1109200">
                  <a:extLst>
                    <a:ext uri="{9D8B030D-6E8A-4147-A177-3AD203B41FA5}">
                      <a16:colId xmlns:a16="http://schemas.microsoft.com/office/drawing/2014/main" val="467600505"/>
                    </a:ext>
                  </a:extLst>
                </a:gridCol>
                <a:gridCol w="1623611">
                  <a:extLst>
                    <a:ext uri="{9D8B030D-6E8A-4147-A177-3AD203B41FA5}">
                      <a16:colId xmlns:a16="http://schemas.microsoft.com/office/drawing/2014/main" val="844776938"/>
                    </a:ext>
                  </a:extLst>
                </a:gridCol>
              </a:tblGrid>
              <a:tr h="317995">
                <a:tc>
                  <a:txBody>
                    <a:bodyPr/>
                    <a:lstStyle/>
                    <a:p>
                      <a:pPr algn="ctr" fontAlgn="b"/>
                      <a:r>
                        <a:rPr lang="en-IN" sz="1400" b="1" i="0" u="none" strike="noStrike" dirty="0">
                          <a:solidFill>
                            <a:schemeClr val="bg1"/>
                          </a:solidFill>
                          <a:effectLst/>
                          <a:latin typeface="Calibri" panose="020F0502020204030204" pitchFamily="34" charset="0"/>
                        </a:rPr>
                        <a:t>LTV</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chemeClr val="accent5">
                        <a:lumMod val="75000"/>
                      </a:schemeClr>
                    </a:solidFill>
                  </a:tcPr>
                </a:tc>
                <a:tc>
                  <a:txBody>
                    <a:bodyPr/>
                    <a:lstStyle/>
                    <a:p>
                      <a:pPr algn="ctr" fontAlgn="b"/>
                      <a:r>
                        <a:rPr lang="en-IN" sz="1400" b="1" i="0" u="none" strike="noStrike" dirty="0">
                          <a:solidFill>
                            <a:schemeClr val="bg1"/>
                          </a:solidFill>
                          <a:effectLst/>
                          <a:latin typeface="Calibri" panose="020F0502020204030204" pitchFamily="34" charset="0"/>
                        </a:rPr>
                        <a:t>           Count of users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03112069"/>
                  </a:ext>
                </a:extLst>
              </a:tr>
              <a:tr h="317995">
                <a:tc>
                  <a:txBody>
                    <a:bodyPr/>
                    <a:lstStyle/>
                    <a:p>
                      <a:pPr algn="ctr" fontAlgn="b"/>
                      <a:r>
                        <a:rPr lang="en-IN" sz="1400" b="0" i="0" u="none" strike="noStrike" dirty="0">
                          <a:solidFill>
                            <a:srgbClr val="000000"/>
                          </a:solidFill>
                          <a:effectLst/>
                          <a:latin typeface="Calibri" panose="020F0502020204030204" pitchFamily="34" charset="0"/>
                        </a:rPr>
                        <a:t>0-4999</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3300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chemeClr val="bg2"/>
                    </a:solidFill>
                  </a:tcPr>
                </a:tc>
                <a:extLst>
                  <a:ext uri="{0D108BD9-81ED-4DB2-BD59-A6C34878D82A}">
                    <a16:rowId xmlns:a16="http://schemas.microsoft.com/office/drawing/2014/main" val="201745120"/>
                  </a:ext>
                </a:extLst>
              </a:tr>
              <a:tr h="317995">
                <a:tc>
                  <a:txBody>
                    <a:bodyPr/>
                    <a:lstStyle/>
                    <a:p>
                      <a:pPr algn="ctr" fontAlgn="b"/>
                      <a:r>
                        <a:rPr lang="en-IN" sz="1400" b="0" i="0" u="none" strike="noStrike" dirty="0">
                          <a:solidFill>
                            <a:srgbClr val="000000"/>
                          </a:solidFill>
                          <a:effectLst/>
                          <a:latin typeface="Calibri" panose="020F0502020204030204" pitchFamily="34" charset="0"/>
                        </a:rPr>
                        <a:t>5000-9999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283</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3685927510"/>
                  </a:ext>
                </a:extLst>
              </a:tr>
              <a:tr h="317995">
                <a:tc>
                  <a:txBody>
                    <a:bodyPr/>
                    <a:lstStyle/>
                    <a:p>
                      <a:pPr algn="ctr" fontAlgn="b"/>
                      <a:r>
                        <a:rPr lang="en-IN" sz="1400" b="0" i="0" u="none" strike="noStrike" dirty="0">
                          <a:solidFill>
                            <a:srgbClr val="000000"/>
                          </a:solidFill>
                          <a:effectLst/>
                          <a:latin typeface="Calibri" panose="020F0502020204030204" pitchFamily="34" charset="0"/>
                        </a:rPr>
                        <a:t>10000-14999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77</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3664820381"/>
                  </a:ext>
                </a:extLst>
              </a:tr>
              <a:tr h="317995">
                <a:tc>
                  <a:txBody>
                    <a:bodyPr/>
                    <a:lstStyle/>
                    <a:p>
                      <a:pPr algn="ctr" fontAlgn="b"/>
                      <a:r>
                        <a:rPr lang="en-IN" sz="1400" b="0" i="0" u="none" strike="noStrike" dirty="0">
                          <a:solidFill>
                            <a:srgbClr val="000000"/>
                          </a:solidFill>
                          <a:effectLst/>
                          <a:latin typeface="Calibri" panose="020F0502020204030204" pitchFamily="34" charset="0"/>
                        </a:rPr>
                        <a:t>15000-19999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45</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898563357"/>
                  </a:ext>
                </a:extLst>
              </a:tr>
              <a:tr h="317995">
                <a:tc>
                  <a:txBody>
                    <a:bodyPr/>
                    <a:lstStyle/>
                    <a:p>
                      <a:pPr algn="ctr" fontAlgn="b"/>
                      <a:r>
                        <a:rPr lang="en-IN" sz="1400" b="0" i="0" u="none" strike="noStrike">
                          <a:solidFill>
                            <a:srgbClr val="000000"/>
                          </a:solidFill>
                          <a:effectLst/>
                          <a:latin typeface="Calibri" panose="020F0502020204030204" pitchFamily="34" charset="0"/>
                        </a:rPr>
                        <a:t>20000-24999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19</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215166605"/>
                  </a:ext>
                </a:extLst>
              </a:tr>
              <a:tr h="317995">
                <a:tc>
                  <a:txBody>
                    <a:bodyPr/>
                    <a:lstStyle/>
                    <a:p>
                      <a:pPr algn="ctr" fontAlgn="b"/>
                      <a:r>
                        <a:rPr lang="en-IN" sz="1400" b="0" i="0" u="none" strike="noStrike" dirty="0">
                          <a:solidFill>
                            <a:srgbClr val="000000"/>
                          </a:solidFill>
                          <a:effectLst/>
                          <a:latin typeface="Calibri" panose="020F0502020204030204" pitchFamily="34" charset="0"/>
                        </a:rPr>
                        <a:t>25000-29999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3183232871"/>
                  </a:ext>
                </a:extLst>
              </a:tr>
              <a:tr h="317995">
                <a:tc>
                  <a:txBody>
                    <a:bodyPr/>
                    <a:lstStyle/>
                    <a:p>
                      <a:pPr algn="ctr" fontAlgn="b"/>
                      <a:r>
                        <a:rPr lang="en-IN" sz="1400" b="0" i="0" u="none" strike="noStrike">
                          <a:solidFill>
                            <a:srgbClr val="000000"/>
                          </a:solidFill>
                          <a:effectLst/>
                          <a:latin typeface="Calibri" panose="020F0502020204030204" pitchFamily="34" charset="0"/>
                        </a:rPr>
                        <a:t>30000-34999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5</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2709519622"/>
                  </a:ext>
                </a:extLst>
              </a:tr>
              <a:tr h="317995">
                <a:tc>
                  <a:txBody>
                    <a:bodyPr/>
                    <a:lstStyle/>
                    <a:p>
                      <a:pPr algn="ctr" fontAlgn="b"/>
                      <a:r>
                        <a:rPr lang="en-IN" sz="1400" b="0" i="0" u="none" strike="noStrike">
                          <a:solidFill>
                            <a:srgbClr val="000000"/>
                          </a:solidFill>
                          <a:effectLst/>
                          <a:latin typeface="Calibri" panose="020F0502020204030204" pitchFamily="34" charset="0"/>
                        </a:rPr>
                        <a:t>35000-39999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5</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2445911199"/>
                  </a:ext>
                </a:extLst>
              </a:tr>
              <a:tr h="317995">
                <a:tc>
                  <a:txBody>
                    <a:bodyPr/>
                    <a:lstStyle/>
                    <a:p>
                      <a:pPr algn="ctr" fontAlgn="b"/>
                      <a:r>
                        <a:rPr lang="en-IN" sz="1400" b="0" i="0" u="none" strike="noStrike">
                          <a:solidFill>
                            <a:srgbClr val="000000"/>
                          </a:solidFill>
                          <a:effectLst/>
                          <a:latin typeface="Calibri" panose="020F0502020204030204" pitchFamily="34" charset="0"/>
                        </a:rPr>
                        <a:t>40000-44999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6</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2118512451"/>
                  </a:ext>
                </a:extLst>
              </a:tr>
              <a:tr h="317995">
                <a:tc>
                  <a:txBody>
                    <a:bodyPr/>
                    <a:lstStyle/>
                    <a:p>
                      <a:pPr algn="ctr" fontAlgn="b"/>
                      <a:r>
                        <a:rPr lang="en-IN" sz="1400" b="0" i="0" u="none" strike="noStrike">
                          <a:solidFill>
                            <a:srgbClr val="000000"/>
                          </a:solidFill>
                          <a:effectLst/>
                          <a:latin typeface="Calibri" panose="020F0502020204030204" pitchFamily="34" charset="0"/>
                        </a:rPr>
                        <a:t>45000-49999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4190571023"/>
                  </a:ext>
                </a:extLst>
              </a:tr>
              <a:tr h="317995">
                <a:tc>
                  <a:txBody>
                    <a:bodyPr/>
                    <a:lstStyle/>
                    <a:p>
                      <a:pPr algn="ctr" fontAlgn="b"/>
                      <a:r>
                        <a:rPr lang="en-IN" sz="1400" b="0" i="0" u="none" strike="noStrike">
                          <a:solidFill>
                            <a:srgbClr val="000000"/>
                          </a:solidFill>
                          <a:effectLst/>
                          <a:latin typeface="Calibri" panose="020F0502020204030204" pitchFamily="34" charset="0"/>
                        </a:rPr>
                        <a:t>50000-54999</a:t>
                      </a:r>
                    </a:p>
                  </a:txBody>
                  <a:tcPr marL="9525" marR="9525" marT="9525" marB="0" anchor="b">
                    <a:lnL>
                      <a:noFill/>
                    </a:lnL>
                    <a:lnR>
                      <a:noFill/>
                    </a:lnR>
                    <a:lnT>
                      <a:noFill/>
                    </a:lnT>
                    <a:lnB>
                      <a:noFill/>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1007678911"/>
                  </a:ext>
                </a:extLst>
              </a:tr>
              <a:tr h="317995">
                <a:tc>
                  <a:txBody>
                    <a:bodyPr/>
                    <a:lstStyle/>
                    <a:p>
                      <a:pPr algn="ctr" fontAlgn="b"/>
                      <a:r>
                        <a:rPr lang="en-IN" sz="1400" b="0" i="0" u="none" strike="noStrike">
                          <a:solidFill>
                            <a:srgbClr val="000000"/>
                          </a:solidFill>
                          <a:effectLst/>
                          <a:latin typeface="Calibri" panose="020F0502020204030204" pitchFamily="34" charset="0"/>
                        </a:rPr>
                        <a:t>60000-64999</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chemeClr val="bg2"/>
                    </a:solidFill>
                  </a:tcPr>
                </a:tc>
                <a:tc>
                  <a:txBody>
                    <a:bodyPr/>
                    <a:lstStyle/>
                    <a:p>
                      <a:pPr algn="ctr" fontAlgn="b"/>
                      <a:r>
                        <a:rPr lang="en-IN" sz="14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chemeClr val="bg2"/>
                    </a:solidFill>
                  </a:tcPr>
                </a:tc>
                <a:extLst>
                  <a:ext uri="{0D108BD9-81ED-4DB2-BD59-A6C34878D82A}">
                    <a16:rowId xmlns:a16="http://schemas.microsoft.com/office/drawing/2014/main" val="3779093903"/>
                  </a:ext>
                </a:extLst>
              </a:tr>
              <a:tr h="317995">
                <a:tc>
                  <a:txBody>
                    <a:bodyPr/>
                    <a:lstStyle/>
                    <a:p>
                      <a:pPr algn="ctr" fontAlgn="b"/>
                      <a:r>
                        <a:rPr lang="en-IN" sz="1600" b="1" i="0" u="none" strike="noStrike" dirty="0">
                          <a:solidFill>
                            <a:schemeClr val="bg1"/>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009999"/>
                    </a:solidFill>
                  </a:tcPr>
                </a:tc>
                <a:tc>
                  <a:txBody>
                    <a:bodyPr/>
                    <a:lstStyle/>
                    <a:p>
                      <a:pPr algn="ctr" fontAlgn="b"/>
                      <a:r>
                        <a:rPr lang="en-IN" sz="1600" b="1" i="0" u="none" strike="noStrike" dirty="0">
                          <a:solidFill>
                            <a:schemeClr val="bg1"/>
                          </a:solidFill>
                          <a:effectLst/>
                          <a:latin typeface="Calibri" panose="020F0502020204030204" pitchFamily="34" charset="0"/>
                        </a:rPr>
                        <a:t>3750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009999"/>
                    </a:solidFill>
                  </a:tcPr>
                </a:tc>
                <a:extLst>
                  <a:ext uri="{0D108BD9-81ED-4DB2-BD59-A6C34878D82A}">
                    <a16:rowId xmlns:a16="http://schemas.microsoft.com/office/drawing/2014/main" val="1176394183"/>
                  </a:ext>
                </a:extLst>
              </a:tr>
            </a:tbl>
          </a:graphicData>
        </a:graphic>
      </p:graphicFrame>
    </p:spTree>
    <p:extLst>
      <p:ext uri="{BB962C8B-B14F-4D97-AF65-F5344CB8AC3E}">
        <p14:creationId xmlns:p14="http://schemas.microsoft.com/office/powerpoint/2010/main" val="380866589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B9B2644-F480-374B-A7D2-1B06AE1FF9A5}"/>
              </a:ext>
            </a:extLst>
          </p:cNvPr>
          <p:cNvSpPr>
            <a:spLocks noGrp="1"/>
          </p:cNvSpPr>
          <p:nvPr>
            <p:ph type="ftr" sz="quarter" idx="11"/>
          </p:nvPr>
        </p:nvSpPr>
        <p:spPr>
          <a:xfrm>
            <a:off x="3068781" y="374433"/>
            <a:ext cx="7042872" cy="365125"/>
          </a:xfrm>
        </p:spPr>
        <p:txBody>
          <a:bodyPr/>
          <a:lstStyle/>
          <a:p>
            <a:r>
              <a:rPr lang="en-US" sz="2400" dirty="0">
                <a:solidFill>
                  <a:schemeClr val="tx1"/>
                </a:solidFill>
                <a:latin typeface="+mn-lt"/>
              </a:rPr>
              <a:t>MONTH WISE REVENUE ( JAN-2021 TO SEP 2021)</a:t>
            </a:r>
          </a:p>
        </p:txBody>
      </p:sp>
      <p:sp>
        <p:nvSpPr>
          <p:cNvPr id="4" name="Slide Number Placeholder 3">
            <a:extLst>
              <a:ext uri="{FF2B5EF4-FFF2-40B4-BE49-F238E27FC236}">
                <a16:creationId xmlns:a16="http://schemas.microsoft.com/office/drawing/2014/main" id="{DD020704-FC55-DACC-B38F-03BF3CAE71E1}"/>
              </a:ext>
            </a:extLst>
          </p:cNvPr>
          <p:cNvSpPr>
            <a:spLocks noGrp="1"/>
          </p:cNvSpPr>
          <p:nvPr>
            <p:ph type="sldNum" sz="quarter" idx="12"/>
          </p:nvPr>
        </p:nvSpPr>
        <p:spPr/>
        <p:txBody>
          <a:bodyPr/>
          <a:lstStyle/>
          <a:p>
            <a:fld id="{294A09A9-5501-47C1-A89A-A340965A2BE2}" type="slidenum">
              <a:rPr lang="en-US" smtClean="0"/>
              <a:pPr/>
              <a:t>18</a:t>
            </a:fld>
            <a:endParaRPr lang="en-US" dirty="0"/>
          </a:p>
        </p:txBody>
      </p:sp>
      <p:graphicFrame>
        <p:nvGraphicFramePr>
          <p:cNvPr id="7" name="Chart 6">
            <a:extLst>
              <a:ext uri="{FF2B5EF4-FFF2-40B4-BE49-F238E27FC236}">
                <a16:creationId xmlns:a16="http://schemas.microsoft.com/office/drawing/2014/main" id="{BC58045A-2083-AA42-7933-1DCE13BE4673}"/>
              </a:ext>
            </a:extLst>
          </p:cNvPr>
          <p:cNvGraphicFramePr>
            <a:graphicFrameLocks/>
          </p:cNvGraphicFramePr>
          <p:nvPr>
            <p:extLst>
              <p:ext uri="{D42A27DB-BD31-4B8C-83A1-F6EECF244321}">
                <p14:modId xmlns:p14="http://schemas.microsoft.com/office/powerpoint/2010/main" val="526360642"/>
              </p:ext>
            </p:extLst>
          </p:nvPr>
        </p:nvGraphicFramePr>
        <p:xfrm>
          <a:off x="1449238" y="1009292"/>
          <a:ext cx="8911797" cy="5109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40188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9D5486-37B6-A98F-2C38-A3820AC9F775}"/>
              </a:ext>
            </a:extLst>
          </p:cNvPr>
          <p:cNvSpPr>
            <a:spLocks noGrp="1"/>
          </p:cNvSpPr>
          <p:nvPr>
            <p:ph type="sldNum" sz="quarter" idx="12"/>
          </p:nvPr>
        </p:nvSpPr>
        <p:spPr/>
        <p:txBody>
          <a:bodyPr/>
          <a:lstStyle/>
          <a:p>
            <a:fld id="{294A09A9-5501-47C1-A89A-A340965A2BE2}" type="slidenum">
              <a:rPr lang="en-US" smtClean="0"/>
              <a:pPr/>
              <a:t>19</a:t>
            </a:fld>
            <a:endParaRPr lang="en-US" dirty="0"/>
          </a:p>
        </p:txBody>
      </p:sp>
      <p:sp>
        <p:nvSpPr>
          <p:cNvPr id="5" name="Title 4">
            <a:extLst>
              <a:ext uri="{FF2B5EF4-FFF2-40B4-BE49-F238E27FC236}">
                <a16:creationId xmlns:a16="http://schemas.microsoft.com/office/drawing/2014/main" id="{F5BE50B3-8111-F8C9-1261-01FAB92B7DE3}"/>
              </a:ext>
            </a:extLst>
          </p:cNvPr>
          <p:cNvSpPr>
            <a:spLocks noGrp="1"/>
          </p:cNvSpPr>
          <p:nvPr>
            <p:ph type="title"/>
          </p:nvPr>
        </p:nvSpPr>
        <p:spPr>
          <a:xfrm>
            <a:off x="2655454" y="-35764"/>
            <a:ext cx="6881091" cy="1074828"/>
          </a:xfrm>
        </p:spPr>
        <p:txBody>
          <a:bodyPr>
            <a:normAutofit/>
          </a:bodyPr>
          <a:lstStyle/>
          <a:p>
            <a:r>
              <a:rPr lang="en-IN" sz="2800" dirty="0"/>
              <a:t>MY INSIGHTS AND OBSERVATIONS</a:t>
            </a:r>
          </a:p>
        </p:txBody>
      </p:sp>
      <p:graphicFrame>
        <p:nvGraphicFramePr>
          <p:cNvPr id="6" name="Diagram 5">
            <a:extLst>
              <a:ext uri="{FF2B5EF4-FFF2-40B4-BE49-F238E27FC236}">
                <a16:creationId xmlns:a16="http://schemas.microsoft.com/office/drawing/2014/main" id="{2D51DDC8-4F18-CC98-5831-079B85B0C65E}"/>
              </a:ext>
            </a:extLst>
          </p:cNvPr>
          <p:cNvGraphicFramePr/>
          <p:nvPr>
            <p:extLst>
              <p:ext uri="{D42A27DB-BD31-4B8C-83A1-F6EECF244321}">
                <p14:modId xmlns:p14="http://schemas.microsoft.com/office/powerpoint/2010/main" val="1046386539"/>
              </p:ext>
            </p:extLst>
          </p:nvPr>
        </p:nvGraphicFramePr>
        <p:xfrm>
          <a:off x="674256" y="937683"/>
          <a:ext cx="1057563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263035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sz="1600" dirty="0"/>
              <a:t>ORDER LEVEL</a:t>
            </a:r>
          </a:p>
          <a:p>
            <a:r>
              <a:rPr lang="en-US" sz="1600" dirty="0"/>
              <a:t>COMPLETION RATE LEVEL</a:t>
            </a:r>
          </a:p>
          <a:p>
            <a:r>
              <a:rPr lang="en-US" sz="1600" dirty="0"/>
              <a:t>CUSTOMER LEVEL</a:t>
            </a:r>
          </a:p>
          <a:p>
            <a:r>
              <a:rPr lang="en-US" sz="1600" dirty="0"/>
              <a:t>DELIVERY LEVEL</a:t>
            </a:r>
          </a:p>
          <a:p>
            <a:endParaRPr lang="en-US" dirty="0"/>
          </a:p>
          <a:p>
            <a:endParaRPr lang="en-US" dirty="0"/>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pic>
        <p:nvPicPr>
          <p:cNvPr id="19" name="Picture Placeholder 18">
            <a:extLst>
              <a:ext uri="{FF2B5EF4-FFF2-40B4-BE49-F238E27FC236}">
                <a16:creationId xmlns:a16="http://schemas.microsoft.com/office/drawing/2014/main" id="{0C3BCF17-AB01-D126-9EBB-30928140D905}"/>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artisticTexturizer/>
                    </a14:imgEffect>
                  </a14:imgLayer>
                </a14:imgProps>
              </a:ext>
            </a:extLst>
          </a:blip>
          <a:srcRect l="3364" t="5476" r="5212" b="9306"/>
          <a:stretch/>
        </p:blipFill>
        <p:spPr>
          <a:xfrm>
            <a:off x="4038600" y="116333"/>
            <a:ext cx="7968673" cy="6605142"/>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5217590" cy="1198179"/>
          </a:xfrm>
        </p:spPr>
        <p:txBody>
          <a:bodyPr/>
          <a:lstStyle/>
          <a:p>
            <a:r>
              <a:rPr lang="en-US" dirty="0"/>
              <a:t>MY ANALYSIS</a:t>
            </a:r>
          </a:p>
        </p:txBody>
      </p:sp>
    </p:spTree>
    <p:extLst>
      <p:ext uri="{BB962C8B-B14F-4D97-AF65-F5344CB8AC3E}">
        <p14:creationId xmlns:p14="http://schemas.microsoft.com/office/powerpoint/2010/main" val="132560859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F5ED7-AEF1-2208-F54D-EDA9F9B4B3D7}"/>
              </a:ext>
            </a:extLst>
          </p:cNvPr>
          <p:cNvSpPr>
            <a:spLocks noGrp="1"/>
          </p:cNvSpPr>
          <p:nvPr>
            <p:ph type="sldNum" sz="quarter" idx="12"/>
          </p:nvPr>
        </p:nvSpPr>
        <p:spPr/>
        <p:txBody>
          <a:bodyPr/>
          <a:lstStyle/>
          <a:p>
            <a:fld id="{294A09A9-5501-47C1-A89A-A340965A2BE2}" type="slidenum">
              <a:rPr lang="en-US" smtClean="0"/>
              <a:pPr/>
              <a:t>20</a:t>
            </a:fld>
            <a:endParaRPr lang="en-US" dirty="0"/>
          </a:p>
        </p:txBody>
      </p:sp>
      <p:grpSp>
        <p:nvGrpSpPr>
          <p:cNvPr id="6" name="Group 5">
            <a:extLst>
              <a:ext uri="{FF2B5EF4-FFF2-40B4-BE49-F238E27FC236}">
                <a16:creationId xmlns:a16="http://schemas.microsoft.com/office/drawing/2014/main" id="{9525143B-E98B-93A6-3671-2A4264C3B56C}"/>
              </a:ext>
            </a:extLst>
          </p:cNvPr>
          <p:cNvGrpSpPr/>
          <p:nvPr/>
        </p:nvGrpSpPr>
        <p:grpSpPr>
          <a:xfrm>
            <a:off x="2827698" y="802050"/>
            <a:ext cx="8453699" cy="1194999"/>
            <a:chOff x="2121929" y="3191735"/>
            <a:chExt cx="8453699" cy="593726"/>
          </a:xfrm>
          <a:scene3d>
            <a:camera prst="orthographicFront">
              <a:rot lat="0" lon="0" rev="0"/>
            </a:camera>
            <a:lightRig rig="contrasting" dir="t">
              <a:rot lat="0" lon="0" rev="1200000"/>
            </a:lightRig>
          </a:scene3d>
        </p:grpSpPr>
        <p:sp>
          <p:nvSpPr>
            <p:cNvPr id="22" name="Rectangle: Top Corners Rounded 21">
              <a:extLst>
                <a:ext uri="{FF2B5EF4-FFF2-40B4-BE49-F238E27FC236}">
                  <a16:creationId xmlns:a16="http://schemas.microsoft.com/office/drawing/2014/main" id="{2F487BFC-0787-0D1F-6AE2-E310F01DB429}"/>
                </a:ext>
              </a:extLst>
            </p:cNvPr>
            <p:cNvSpPr/>
            <p:nvPr/>
          </p:nvSpPr>
          <p:spPr>
            <a:xfrm rot="5400000">
              <a:off x="6051916" y="-738251"/>
              <a:ext cx="593725" cy="8453698"/>
            </a:xfrm>
            <a:prstGeom prst="round2SameRect">
              <a:avLst/>
            </a:prstGeom>
            <a:sp3d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Rectangle: Top Corners Rounded 4">
              <a:extLst>
                <a:ext uri="{FF2B5EF4-FFF2-40B4-BE49-F238E27FC236}">
                  <a16:creationId xmlns:a16="http://schemas.microsoft.com/office/drawing/2014/main" id="{545EB98B-454F-FA8F-DDEF-ADE4BC990746}"/>
                </a:ext>
              </a:extLst>
            </p:cNvPr>
            <p:cNvSpPr txBox="1"/>
            <p:nvPr/>
          </p:nvSpPr>
          <p:spPr>
            <a:xfrm>
              <a:off x="2121929" y="3249702"/>
              <a:ext cx="8424715" cy="53575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kern="1200" dirty="0"/>
                <a:t>We can assess the customer feedback and ratings on the delivery platform to identify areas of improvement in products, services, and overall customer experience.</a:t>
              </a:r>
            </a:p>
          </p:txBody>
        </p:sp>
      </p:grpSp>
      <p:grpSp>
        <p:nvGrpSpPr>
          <p:cNvPr id="7" name="Group 6">
            <a:extLst>
              <a:ext uri="{FF2B5EF4-FFF2-40B4-BE49-F238E27FC236}">
                <a16:creationId xmlns:a16="http://schemas.microsoft.com/office/drawing/2014/main" id="{123D7965-C4A5-8246-45B4-4866F5F5169F}"/>
              </a:ext>
            </a:extLst>
          </p:cNvPr>
          <p:cNvGrpSpPr/>
          <p:nvPr/>
        </p:nvGrpSpPr>
        <p:grpSpPr>
          <a:xfrm>
            <a:off x="705776" y="727834"/>
            <a:ext cx="2121922" cy="1493745"/>
            <a:chOff x="7" y="3117519"/>
            <a:chExt cx="2121922" cy="742156"/>
          </a:xfrm>
          <a:scene3d>
            <a:camera prst="orthographicFront">
              <a:rot lat="0" lon="0" rev="0"/>
            </a:camera>
            <a:lightRig rig="contrasting" dir="t">
              <a:rot lat="0" lon="0" rev="1200000"/>
            </a:lightRig>
          </a:scene3d>
        </p:grpSpPr>
        <p:sp>
          <p:nvSpPr>
            <p:cNvPr id="20" name="Rectangle: Rounded Corners 19">
              <a:extLst>
                <a:ext uri="{FF2B5EF4-FFF2-40B4-BE49-F238E27FC236}">
                  <a16:creationId xmlns:a16="http://schemas.microsoft.com/office/drawing/2014/main" id="{EFB373E6-D630-3F2B-A61D-D35394D1E693}"/>
                </a:ext>
              </a:extLst>
            </p:cNvPr>
            <p:cNvSpPr/>
            <p:nvPr/>
          </p:nvSpPr>
          <p:spPr>
            <a:xfrm>
              <a:off x="7" y="3117519"/>
              <a:ext cx="2121922" cy="742156"/>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26667"/>
              </a:schemeClr>
            </a:fillRef>
            <a:effectRef idx="2">
              <a:schemeClr val="accent1">
                <a:alpha val="90000"/>
                <a:hueOff val="0"/>
                <a:satOff val="0"/>
                <a:lumOff val="0"/>
                <a:alphaOff val="-26667"/>
              </a:schemeClr>
            </a:effectRef>
            <a:fontRef idx="minor">
              <a:schemeClr val="lt1"/>
            </a:fontRef>
          </p:style>
        </p:sp>
        <p:sp>
          <p:nvSpPr>
            <p:cNvPr id="21" name="Rectangle: Rounded Corners 6">
              <a:extLst>
                <a:ext uri="{FF2B5EF4-FFF2-40B4-BE49-F238E27FC236}">
                  <a16:creationId xmlns:a16="http://schemas.microsoft.com/office/drawing/2014/main" id="{E6BFA824-2186-69BD-E75C-FE2761B015DA}"/>
                </a:ext>
              </a:extLst>
            </p:cNvPr>
            <p:cNvSpPr txBox="1"/>
            <p:nvPr/>
          </p:nvSpPr>
          <p:spPr>
            <a:xfrm>
              <a:off x="36236" y="3153748"/>
              <a:ext cx="2049464" cy="66969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CUSTOMER SATISFACTION</a:t>
              </a:r>
            </a:p>
          </p:txBody>
        </p:sp>
      </p:grpSp>
      <p:grpSp>
        <p:nvGrpSpPr>
          <p:cNvPr id="8" name="Group 7">
            <a:extLst>
              <a:ext uri="{FF2B5EF4-FFF2-40B4-BE49-F238E27FC236}">
                <a16:creationId xmlns:a16="http://schemas.microsoft.com/office/drawing/2014/main" id="{CCA08FE1-4F91-EACC-2369-713F651AFC59}"/>
              </a:ext>
            </a:extLst>
          </p:cNvPr>
          <p:cNvGrpSpPr/>
          <p:nvPr/>
        </p:nvGrpSpPr>
        <p:grpSpPr>
          <a:xfrm>
            <a:off x="2820452" y="2453240"/>
            <a:ext cx="8453698" cy="975760"/>
            <a:chOff x="2121930" y="3970998"/>
            <a:chExt cx="8453698" cy="593725"/>
          </a:xfrm>
          <a:scene3d>
            <a:camera prst="orthographicFront">
              <a:rot lat="0" lon="0" rev="0"/>
            </a:camera>
            <a:lightRig rig="contrasting" dir="t">
              <a:rot lat="0" lon="0" rev="1200000"/>
            </a:lightRig>
          </a:scene3d>
        </p:grpSpPr>
        <p:sp>
          <p:nvSpPr>
            <p:cNvPr id="18" name="Rectangle: Top Corners Rounded 17">
              <a:extLst>
                <a:ext uri="{FF2B5EF4-FFF2-40B4-BE49-F238E27FC236}">
                  <a16:creationId xmlns:a16="http://schemas.microsoft.com/office/drawing/2014/main" id="{DBC776AD-84F2-158F-0240-C1F5FADFD496}"/>
                </a:ext>
              </a:extLst>
            </p:cNvPr>
            <p:cNvSpPr/>
            <p:nvPr/>
          </p:nvSpPr>
          <p:spPr>
            <a:xfrm rot="5400000">
              <a:off x="6051916" y="41012"/>
              <a:ext cx="593725" cy="8453698"/>
            </a:xfrm>
            <a:prstGeom prst="round2SameRect">
              <a:avLst/>
            </a:prstGeom>
            <a:sp3d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Rectangle: Top Corners Rounded 8">
              <a:extLst>
                <a:ext uri="{FF2B5EF4-FFF2-40B4-BE49-F238E27FC236}">
                  <a16:creationId xmlns:a16="http://schemas.microsoft.com/office/drawing/2014/main" id="{491787D9-698E-55F2-3445-97E5E6DC7287}"/>
                </a:ext>
              </a:extLst>
            </p:cNvPr>
            <p:cNvSpPr txBox="1"/>
            <p:nvPr/>
          </p:nvSpPr>
          <p:spPr>
            <a:xfrm>
              <a:off x="2121930" y="3999982"/>
              <a:ext cx="8424715" cy="53575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600" kern="1200" dirty="0"/>
                <a:t>Comparing LTV with cost of acquiring them through different resources and assessing the return on such investments for each channel to prioritize those with highest profits. </a:t>
              </a:r>
            </a:p>
          </p:txBody>
        </p:sp>
      </p:grpSp>
      <p:grpSp>
        <p:nvGrpSpPr>
          <p:cNvPr id="9" name="Group 8">
            <a:extLst>
              <a:ext uri="{FF2B5EF4-FFF2-40B4-BE49-F238E27FC236}">
                <a16:creationId xmlns:a16="http://schemas.microsoft.com/office/drawing/2014/main" id="{7FACAE54-B0F5-8B51-445F-7B27B98B4A26}"/>
              </a:ext>
            </a:extLst>
          </p:cNvPr>
          <p:cNvGrpSpPr/>
          <p:nvPr/>
        </p:nvGrpSpPr>
        <p:grpSpPr>
          <a:xfrm>
            <a:off x="698529" y="2379024"/>
            <a:ext cx="2121922" cy="1154218"/>
            <a:chOff x="7" y="3896783"/>
            <a:chExt cx="2121922" cy="742156"/>
          </a:xfrm>
          <a:scene3d>
            <a:camera prst="orthographicFront">
              <a:rot lat="0" lon="0" rev="0"/>
            </a:camera>
            <a:lightRig rig="contrasting" dir="t">
              <a:rot lat="0" lon="0" rev="1200000"/>
            </a:lightRig>
          </a:scene3d>
        </p:grpSpPr>
        <p:sp>
          <p:nvSpPr>
            <p:cNvPr id="16" name="Rectangle: Rounded Corners 15">
              <a:extLst>
                <a:ext uri="{FF2B5EF4-FFF2-40B4-BE49-F238E27FC236}">
                  <a16:creationId xmlns:a16="http://schemas.microsoft.com/office/drawing/2014/main" id="{C3A55B27-90B1-F80C-AF46-DBC43E7C4DC5}"/>
                </a:ext>
              </a:extLst>
            </p:cNvPr>
            <p:cNvSpPr/>
            <p:nvPr/>
          </p:nvSpPr>
          <p:spPr>
            <a:xfrm>
              <a:off x="7" y="3896783"/>
              <a:ext cx="2121922" cy="742156"/>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33333"/>
              </a:schemeClr>
            </a:fillRef>
            <a:effectRef idx="2">
              <a:schemeClr val="accent1">
                <a:alpha val="90000"/>
                <a:hueOff val="0"/>
                <a:satOff val="0"/>
                <a:lumOff val="0"/>
                <a:alphaOff val="-33333"/>
              </a:schemeClr>
            </a:effectRef>
            <a:fontRef idx="minor">
              <a:schemeClr val="lt1"/>
            </a:fontRef>
          </p:style>
        </p:sp>
        <p:sp>
          <p:nvSpPr>
            <p:cNvPr id="17" name="Rectangle: Rounded Corners 10">
              <a:extLst>
                <a:ext uri="{FF2B5EF4-FFF2-40B4-BE49-F238E27FC236}">
                  <a16:creationId xmlns:a16="http://schemas.microsoft.com/office/drawing/2014/main" id="{30B56BD6-B658-334C-F276-A97455771F6C}"/>
                </a:ext>
              </a:extLst>
            </p:cNvPr>
            <p:cNvSpPr txBox="1"/>
            <p:nvPr/>
          </p:nvSpPr>
          <p:spPr>
            <a:xfrm>
              <a:off x="36236" y="3933012"/>
              <a:ext cx="2049464" cy="66969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LTV vs ACQUISITION COST</a:t>
              </a:r>
            </a:p>
          </p:txBody>
        </p:sp>
      </p:grpSp>
      <p:grpSp>
        <p:nvGrpSpPr>
          <p:cNvPr id="10" name="Group 9">
            <a:extLst>
              <a:ext uri="{FF2B5EF4-FFF2-40B4-BE49-F238E27FC236}">
                <a16:creationId xmlns:a16="http://schemas.microsoft.com/office/drawing/2014/main" id="{AE64C0E1-0B10-6895-6DF4-4751B7C18B47}"/>
              </a:ext>
            </a:extLst>
          </p:cNvPr>
          <p:cNvGrpSpPr/>
          <p:nvPr/>
        </p:nvGrpSpPr>
        <p:grpSpPr>
          <a:xfrm>
            <a:off x="2856681" y="3973615"/>
            <a:ext cx="8489927" cy="1071714"/>
            <a:chOff x="2121930" y="4750262"/>
            <a:chExt cx="8489927" cy="593725"/>
          </a:xfrm>
          <a:scene3d>
            <a:camera prst="orthographicFront">
              <a:rot lat="0" lon="0" rev="0"/>
            </a:camera>
            <a:lightRig rig="contrasting" dir="t">
              <a:rot lat="0" lon="0" rev="1200000"/>
            </a:lightRig>
          </a:scene3d>
        </p:grpSpPr>
        <p:sp>
          <p:nvSpPr>
            <p:cNvPr id="14" name="Rectangle: Top Corners Rounded 13">
              <a:extLst>
                <a:ext uri="{FF2B5EF4-FFF2-40B4-BE49-F238E27FC236}">
                  <a16:creationId xmlns:a16="http://schemas.microsoft.com/office/drawing/2014/main" id="{C8056E23-5216-E2CA-A7FA-F7488BF2CB5B}"/>
                </a:ext>
              </a:extLst>
            </p:cNvPr>
            <p:cNvSpPr/>
            <p:nvPr/>
          </p:nvSpPr>
          <p:spPr>
            <a:xfrm rot="5400000">
              <a:off x="6051916" y="820276"/>
              <a:ext cx="593725" cy="8453698"/>
            </a:xfrm>
            <a:prstGeom prst="round2SameRect">
              <a:avLst/>
            </a:prstGeom>
            <a:sp3d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Rectangle: Top Corners Rounded 12">
              <a:extLst>
                <a:ext uri="{FF2B5EF4-FFF2-40B4-BE49-F238E27FC236}">
                  <a16:creationId xmlns:a16="http://schemas.microsoft.com/office/drawing/2014/main" id="{1C6487FC-D88F-311E-E09E-9C7AC1AE3FFE}"/>
                </a:ext>
              </a:extLst>
            </p:cNvPr>
            <p:cNvSpPr txBox="1"/>
            <p:nvPr/>
          </p:nvSpPr>
          <p:spPr>
            <a:xfrm>
              <a:off x="2187142" y="4779245"/>
              <a:ext cx="8424715" cy="53575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600" kern="1200" dirty="0"/>
                <a:t>We should identify customers who refer new ones and analyse their impact on revenue and LTV. Implement new referral programs or incentives to encourage existing customers to refer others. </a:t>
              </a:r>
            </a:p>
          </p:txBody>
        </p:sp>
      </p:grpSp>
      <p:grpSp>
        <p:nvGrpSpPr>
          <p:cNvPr id="11" name="Group 10">
            <a:extLst>
              <a:ext uri="{FF2B5EF4-FFF2-40B4-BE49-F238E27FC236}">
                <a16:creationId xmlns:a16="http://schemas.microsoft.com/office/drawing/2014/main" id="{BBA6C090-84EA-8E6C-0390-4E50A189FCCE}"/>
              </a:ext>
            </a:extLst>
          </p:cNvPr>
          <p:cNvGrpSpPr/>
          <p:nvPr/>
        </p:nvGrpSpPr>
        <p:grpSpPr>
          <a:xfrm>
            <a:off x="734759" y="3894699"/>
            <a:ext cx="2121922" cy="1240571"/>
            <a:chOff x="7" y="4676047"/>
            <a:chExt cx="2121922" cy="742156"/>
          </a:xfrm>
          <a:scene3d>
            <a:camera prst="orthographicFront">
              <a:rot lat="0" lon="0" rev="0"/>
            </a:camera>
            <a:lightRig rig="contrasting" dir="t">
              <a:rot lat="0" lon="0" rev="1200000"/>
            </a:lightRig>
          </a:scene3d>
        </p:grpSpPr>
        <p:sp>
          <p:nvSpPr>
            <p:cNvPr id="12" name="Rectangle: Rounded Corners 11">
              <a:extLst>
                <a:ext uri="{FF2B5EF4-FFF2-40B4-BE49-F238E27FC236}">
                  <a16:creationId xmlns:a16="http://schemas.microsoft.com/office/drawing/2014/main" id="{6439764F-2375-51A1-A799-A20B3F08A816}"/>
                </a:ext>
              </a:extLst>
            </p:cNvPr>
            <p:cNvSpPr/>
            <p:nvPr/>
          </p:nvSpPr>
          <p:spPr>
            <a:xfrm>
              <a:off x="7" y="4676047"/>
              <a:ext cx="2121922" cy="742156"/>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3" name="Rectangle: Rounded Corners 14">
              <a:extLst>
                <a:ext uri="{FF2B5EF4-FFF2-40B4-BE49-F238E27FC236}">
                  <a16:creationId xmlns:a16="http://schemas.microsoft.com/office/drawing/2014/main" id="{209BCB3D-7EEE-2794-2378-BE181334DDCB}"/>
                </a:ext>
              </a:extLst>
            </p:cNvPr>
            <p:cNvSpPr txBox="1"/>
            <p:nvPr/>
          </p:nvSpPr>
          <p:spPr>
            <a:xfrm>
              <a:off x="36236" y="4712276"/>
              <a:ext cx="2049464" cy="66969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IN" sz="1800" kern="1200" dirty="0"/>
                <a:t>REFERRALS</a:t>
              </a:r>
            </a:p>
          </p:txBody>
        </p:sp>
      </p:grpSp>
    </p:spTree>
    <p:extLst>
      <p:ext uri="{BB962C8B-B14F-4D97-AF65-F5344CB8AC3E}">
        <p14:creationId xmlns:p14="http://schemas.microsoft.com/office/powerpoint/2010/main" val="31757543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913C7E-0F55-F0DB-68F6-4FF28BDC1FCA}"/>
              </a:ext>
            </a:extLst>
          </p:cNvPr>
          <p:cNvSpPr>
            <a:spLocks noGrp="1"/>
          </p:cNvSpPr>
          <p:nvPr>
            <p:ph type="sldNum" sz="quarter" idx="4294967295"/>
          </p:nvPr>
        </p:nvSpPr>
        <p:spPr>
          <a:xfrm>
            <a:off x="10652125" y="6356350"/>
            <a:ext cx="1539875" cy="365125"/>
          </a:xfrm>
        </p:spPr>
        <p:txBody>
          <a:bodyPr/>
          <a:lstStyle/>
          <a:p>
            <a:fld id="{294A09A9-5501-47C1-A89A-A340965A2BE2}" type="slidenum">
              <a:rPr lang="en-US" smtClean="0"/>
              <a:pPr/>
              <a:t>21</a:t>
            </a:fld>
            <a:endParaRPr lang="en-US" dirty="0"/>
          </a:p>
        </p:txBody>
      </p:sp>
      <p:pic>
        <p:nvPicPr>
          <p:cNvPr id="14" name="Picture Placeholder 13">
            <a:extLst>
              <a:ext uri="{FF2B5EF4-FFF2-40B4-BE49-F238E27FC236}">
                <a16:creationId xmlns:a16="http://schemas.microsoft.com/office/drawing/2014/main" id="{F7EFE209-C4D0-1F17-CADB-CF8C4534B4DD}"/>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rcRect l="9034" r="9034"/>
          <a:stretch>
            <a:fillRect/>
          </a:stretch>
        </p:blipFill>
        <p:spPr>
          <a:xfrm>
            <a:off x="6485447" y="974703"/>
            <a:ext cx="5617594" cy="4561322"/>
          </a:xfrm>
        </p:spPr>
      </p:pic>
      <p:sp>
        <p:nvSpPr>
          <p:cNvPr id="6" name="Title 5">
            <a:extLst>
              <a:ext uri="{FF2B5EF4-FFF2-40B4-BE49-F238E27FC236}">
                <a16:creationId xmlns:a16="http://schemas.microsoft.com/office/drawing/2014/main" id="{8F0E4E89-2521-BA97-C247-E15BF8CD2685}"/>
              </a:ext>
            </a:extLst>
          </p:cNvPr>
          <p:cNvSpPr>
            <a:spLocks noGrp="1"/>
          </p:cNvSpPr>
          <p:nvPr>
            <p:ph type="title"/>
          </p:nvPr>
        </p:nvSpPr>
        <p:spPr>
          <a:xfrm>
            <a:off x="88959" y="2829911"/>
            <a:ext cx="7659486" cy="1198178"/>
          </a:xfrm>
        </p:spPr>
        <p:txBody>
          <a:bodyPr/>
          <a:lstStyle/>
          <a:p>
            <a:r>
              <a:rPr lang="en-IN" dirty="0"/>
              <a:t>Delivery level Analysis</a:t>
            </a:r>
          </a:p>
        </p:txBody>
      </p:sp>
    </p:spTree>
    <p:extLst>
      <p:ext uri="{BB962C8B-B14F-4D97-AF65-F5344CB8AC3E}">
        <p14:creationId xmlns:p14="http://schemas.microsoft.com/office/powerpoint/2010/main" val="42881607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545CBB1-C7C0-C488-A8DB-A1F72A983DAE}"/>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
        <p:nvSpPr>
          <p:cNvPr id="10" name="Title 9">
            <a:extLst>
              <a:ext uri="{FF2B5EF4-FFF2-40B4-BE49-F238E27FC236}">
                <a16:creationId xmlns:a16="http://schemas.microsoft.com/office/drawing/2014/main" id="{05965B94-D8C2-07F1-EFB9-E3E17466209A}"/>
              </a:ext>
            </a:extLst>
          </p:cNvPr>
          <p:cNvSpPr>
            <a:spLocks noGrp="1"/>
          </p:cNvSpPr>
          <p:nvPr>
            <p:ph type="title"/>
          </p:nvPr>
        </p:nvSpPr>
        <p:spPr>
          <a:xfrm>
            <a:off x="1933853" y="83934"/>
            <a:ext cx="7782491" cy="1116793"/>
          </a:xfrm>
        </p:spPr>
        <p:txBody>
          <a:bodyPr>
            <a:noAutofit/>
          </a:bodyPr>
          <a:lstStyle/>
          <a:p>
            <a:r>
              <a:rPr lang="en-IN" sz="1600" dirty="0"/>
              <a:t>AVERAGE OVERALL DELIVERY DURATION-DROP AREA LEVEL</a:t>
            </a:r>
          </a:p>
        </p:txBody>
      </p:sp>
      <p:graphicFrame>
        <p:nvGraphicFramePr>
          <p:cNvPr id="2" name="Chart 1">
            <a:extLst>
              <a:ext uri="{FF2B5EF4-FFF2-40B4-BE49-F238E27FC236}">
                <a16:creationId xmlns:a16="http://schemas.microsoft.com/office/drawing/2014/main" id="{D15ED36F-95CA-710D-11C2-9397CF586893}"/>
              </a:ext>
            </a:extLst>
          </p:cNvPr>
          <p:cNvGraphicFramePr>
            <a:graphicFrameLocks/>
          </p:cNvGraphicFramePr>
          <p:nvPr>
            <p:extLst>
              <p:ext uri="{D42A27DB-BD31-4B8C-83A1-F6EECF244321}">
                <p14:modId xmlns:p14="http://schemas.microsoft.com/office/powerpoint/2010/main" val="546150071"/>
              </p:ext>
            </p:extLst>
          </p:nvPr>
        </p:nvGraphicFramePr>
        <p:xfrm>
          <a:off x="1234480" y="1123948"/>
          <a:ext cx="9433519" cy="55975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717289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BA42C-6CA6-14AE-401D-2613A624AA29}"/>
              </a:ext>
            </a:extLst>
          </p:cNvPr>
          <p:cNvSpPr>
            <a:spLocks noGrp="1"/>
          </p:cNvSpPr>
          <p:nvPr>
            <p:ph type="sldNum" sz="quarter" idx="12"/>
          </p:nvPr>
        </p:nvSpPr>
        <p:spPr/>
        <p:txBody>
          <a:bodyPr/>
          <a:lstStyle/>
          <a:p>
            <a:fld id="{294A09A9-5501-47C1-A89A-A340965A2BE2}" type="slidenum">
              <a:rPr lang="en-US" smtClean="0"/>
              <a:pPr/>
              <a:t>23</a:t>
            </a:fld>
            <a:endParaRPr lang="en-US" dirty="0"/>
          </a:p>
        </p:txBody>
      </p:sp>
      <p:graphicFrame>
        <p:nvGraphicFramePr>
          <p:cNvPr id="6" name="Chart 5">
            <a:extLst>
              <a:ext uri="{FF2B5EF4-FFF2-40B4-BE49-F238E27FC236}">
                <a16:creationId xmlns:a16="http://schemas.microsoft.com/office/drawing/2014/main" id="{D15ED36F-95CA-710D-11C2-9397CF586893}"/>
              </a:ext>
            </a:extLst>
          </p:cNvPr>
          <p:cNvGraphicFramePr>
            <a:graphicFrameLocks/>
          </p:cNvGraphicFramePr>
          <p:nvPr>
            <p:extLst>
              <p:ext uri="{D42A27DB-BD31-4B8C-83A1-F6EECF244321}">
                <p14:modId xmlns:p14="http://schemas.microsoft.com/office/powerpoint/2010/main" val="2819900682"/>
              </p:ext>
            </p:extLst>
          </p:nvPr>
        </p:nvGraphicFramePr>
        <p:xfrm>
          <a:off x="594360" y="136525"/>
          <a:ext cx="11137392" cy="63196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223581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9D7547-24CE-F8DB-B094-BAE634E8B8B5}"/>
              </a:ext>
            </a:extLst>
          </p:cNvPr>
          <p:cNvSpPr>
            <a:spLocks noGrp="1"/>
          </p:cNvSpPr>
          <p:nvPr>
            <p:ph type="sldNum" sz="quarter" idx="12"/>
          </p:nvPr>
        </p:nvSpPr>
        <p:spPr/>
        <p:txBody>
          <a:bodyPr/>
          <a:lstStyle/>
          <a:p>
            <a:fld id="{294A09A9-5501-47C1-A89A-A340965A2BE2}" type="slidenum">
              <a:rPr lang="en-US" smtClean="0"/>
              <a:pPr/>
              <a:t>24</a:t>
            </a:fld>
            <a:endParaRPr lang="en-US" dirty="0"/>
          </a:p>
        </p:txBody>
      </p:sp>
      <p:sp>
        <p:nvSpPr>
          <p:cNvPr id="7" name="TextBox 6">
            <a:extLst>
              <a:ext uri="{FF2B5EF4-FFF2-40B4-BE49-F238E27FC236}">
                <a16:creationId xmlns:a16="http://schemas.microsoft.com/office/drawing/2014/main" id="{FB65B93D-C8EE-D573-BF66-91B0780EFAC3}"/>
              </a:ext>
            </a:extLst>
          </p:cNvPr>
          <p:cNvSpPr txBox="1"/>
          <p:nvPr/>
        </p:nvSpPr>
        <p:spPr>
          <a:xfrm>
            <a:off x="3055485" y="301595"/>
            <a:ext cx="6515886" cy="400110"/>
          </a:xfrm>
          <a:prstGeom prst="rect">
            <a:avLst/>
          </a:prstGeom>
          <a:noFill/>
        </p:spPr>
        <p:txBody>
          <a:bodyPr wrap="none" rtlCol="0">
            <a:spAutoFit/>
          </a:bodyPr>
          <a:lstStyle/>
          <a:p>
            <a:r>
              <a:rPr lang="en-IN" sz="2000" dirty="0"/>
              <a:t>AVERAGE OVERALL DELIVERY DURATION AT TIME SLOT LEVEL</a:t>
            </a:r>
          </a:p>
        </p:txBody>
      </p:sp>
      <p:graphicFrame>
        <p:nvGraphicFramePr>
          <p:cNvPr id="8" name="Chart 7">
            <a:extLst>
              <a:ext uri="{FF2B5EF4-FFF2-40B4-BE49-F238E27FC236}">
                <a16:creationId xmlns:a16="http://schemas.microsoft.com/office/drawing/2014/main" id="{177F55EE-5D92-BCA6-BDA1-B05C9C8057DD}"/>
              </a:ext>
            </a:extLst>
          </p:cNvPr>
          <p:cNvGraphicFramePr>
            <a:graphicFrameLocks/>
          </p:cNvGraphicFramePr>
          <p:nvPr>
            <p:extLst>
              <p:ext uri="{D42A27DB-BD31-4B8C-83A1-F6EECF244321}">
                <p14:modId xmlns:p14="http://schemas.microsoft.com/office/powerpoint/2010/main" val="1106982700"/>
              </p:ext>
            </p:extLst>
          </p:nvPr>
        </p:nvGraphicFramePr>
        <p:xfrm>
          <a:off x="914400" y="1163783"/>
          <a:ext cx="10363200" cy="5392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840073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260880-09D7-6858-40D4-BC0C29FC4549}"/>
              </a:ext>
            </a:extLst>
          </p:cNvPr>
          <p:cNvSpPr>
            <a:spLocks noGrp="1"/>
          </p:cNvSpPr>
          <p:nvPr>
            <p:ph type="sldNum" sz="quarter" idx="12"/>
          </p:nvPr>
        </p:nvSpPr>
        <p:spPr/>
        <p:txBody>
          <a:bodyPr/>
          <a:lstStyle/>
          <a:p>
            <a:fld id="{294A09A9-5501-47C1-A89A-A340965A2BE2}" type="slidenum">
              <a:rPr lang="en-US" smtClean="0"/>
              <a:pPr/>
              <a:t>25</a:t>
            </a:fld>
            <a:endParaRPr lang="en-US" dirty="0"/>
          </a:p>
        </p:txBody>
      </p:sp>
      <p:graphicFrame>
        <p:nvGraphicFramePr>
          <p:cNvPr id="6" name="Chart 5">
            <a:extLst>
              <a:ext uri="{FF2B5EF4-FFF2-40B4-BE49-F238E27FC236}">
                <a16:creationId xmlns:a16="http://schemas.microsoft.com/office/drawing/2014/main" id="{8A897780-C7CF-2513-B09A-EA405E313A78}"/>
              </a:ext>
            </a:extLst>
          </p:cNvPr>
          <p:cNvGraphicFramePr>
            <a:graphicFrameLocks/>
          </p:cNvGraphicFramePr>
          <p:nvPr>
            <p:extLst>
              <p:ext uri="{D42A27DB-BD31-4B8C-83A1-F6EECF244321}">
                <p14:modId xmlns:p14="http://schemas.microsoft.com/office/powerpoint/2010/main" val="3188475818"/>
              </p:ext>
            </p:extLst>
          </p:nvPr>
        </p:nvGraphicFramePr>
        <p:xfrm>
          <a:off x="536205" y="886691"/>
          <a:ext cx="11119590" cy="575165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48F1FD1B-C6B2-9EAB-A31E-84A10049D16B}"/>
              </a:ext>
            </a:extLst>
          </p:cNvPr>
          <p:cNvSpPr txBox="1"/>
          <p:nvPr/>
        </p:nvSpPr>
        <p:spPr>
          <a:xfrm>
            <a:off x="4027055" y="254577"/>
            <a:ext cx="3959225" cy="369332"/>
          </a:xfrm>
          <a:prstGeom prst="rect">
            <a:avLst/>
          </a:prstGeom>
          <a:noFill/>
        </p:spPr>
        <p:txBody>
          <a:bodyPr wrap="none" rtlCol="0">
            <a:spAutoFit/>
          </a:bodyPr>
          <a:lstStyle/>
          <a:p>
            <a:r>
              <a:rPr lang="en-IN" dirty="0"/>
              <a:t>DELIVERY CHARGE AT DROP AREA LEVEL</a:t>
            </a:r>
          </a:p>
        </p:txBody>
      </p:sp>
    </p:spTree>
    <p:extLst>
      <p:ext uri="{BB962C8B-B14F-4D97-AF65-F5344CB8AC3E}">
        <p14:creationId xmlns:p14="http://schemas.microsoft.com/office/powerpoint/2010/main" val="278767014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7DC46-F751-8045-55AD-5DFB3031FAE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39CA3E-B2B7-D55E-7910-E2E66058E8A6}"/>
              </a:ext>
            </a:extLst>
          </p:cNvPr>
          <p:cNvSpPr>
            <a:spLocks noGrp="1"/>
          </p:cNvSpPr>
          <p:nvPr>
            <p:ph type="ftr" sz="quarter" idx="11"/>
          </p:nvPr>
        </p:nvSpPr>
        <p:spPr>
          <a:xfrm>
            <a:off x="3510971" y="319087"/>
            <a:ext cx="5170055" cy="365125"/>
          </a:xfrm>
        </p:spPr>
        <p:txBody>
          <a:bodyPr/>
          <a:lstStyle/>
          <a:p>
            <a:r>
              <a:rPr lang="en-US" sz="2000" b="1" i="1" dirty="0">
                <a:solidFill>
                  <a:schemeClr val="accent2">
                    <a:lumMod val="75000"/>
                  </a:schemeClr>
                </a:solidFill>
              </a:rPr>
              <a:t>DELIVERY CHARGE</a:t>
            </a:r>
            <a:r>
              <a:rPr lang="en-US" sz="1050" dirty="0"/>
              <a:t> </a:t>
            </a:r>
            <a:r>
              <a:rPr lang="en-US" sz="1800" b="1" i="1" dirty="0">
                <a:solidFill>
                  <a:schemeClr val="accent2">
                    <a:lumMod val="75000"/>
                  </a:schemeClr>
                </a:solidFill>
              </a:rPr>
              <a:t>AS % OF PRODUCT AMOUNT</a:t>
            </a:r>
            <a:endParaRPr lang="en-US" sz="2400" b="1" i="1" dirty="0">
              <a:solidFill>
                <a:schemeClr val="accent2">
                  <a:lumMod val="75000"/>
                </a:schemeClr>
              </a:solidFill>
            </a:endParaRPr>
          </a:p>
        </p:txBody>
      </p:sp>
      <p:sp>
        <p:nvSpPr>
          <p:cNvPr id="4" name="Slide Number Placeholder 3">
            <a:extLst>
              <a:ext uri="{FF2B5EF4-FFF2-40B4-BE49-F238E27FC236}">
                <a16:creationId xmlns:a16="http://schemas.microsoft.com/office/drawing/2014/main" id="{A7AE095D-EA5B-B6E6-68C3-2C8A905FAA94}"/>
              </a:ext>
            </a:extLst>
          </p:cNvPr>
          <p:cNvSpPr>
            <a:spLocks noGrp="1"/>
          </p:cNvSpPr>
          <p:nvPr>
            <p:ph type="sldNum" sz="quarter" idx="12"/>
          </p:nvPr>
        </p:nvSpPr>
        <p:spPr/>
        <p:txBody>
          <a:bodyPr/>
          <a:lstStyle/>
          <a:p>
            <a:fld id="{294A09A9-5501-47C1-A89A-A340965A2BE2}" type="slidenum">
              <a:rPr lang="en-US" smtClean="0"/>
              <a:pPr/>
              <a:t>26</a:t>
            </a:fld>
            <a:endParaRPr lang="en-US" dirty="0"/>
          </a:p>
        </p:txBody>
      </p:sp>
      <p:graphicFrame>
        <p:nvGraphicFramePr>
          <p:cNvPr id="10" name="Chart 9">
            <a:extLst>
              <a:ext uri="{FF2B5EF4-FFF2-40B4-BE49-F238E27FC236}">
                <a16:creationId xmlns:a16="http://schemas.microsoft.com/office/drawing/2014/main" id="{DF746491-6D69-CA12-FD27-08178E7EBE5E}"/>
              </a:ext>
            </a:extLst>
          </p:cNvPr>
          <p:cNvGraphicFramePr>
            <a:graphicFrameLocks/>
          </p:cNvGraphicFramePr>
          <p:nvPr>
            <p:extLst>
              <p:ext uri="{D42A27DB-BD31-4B8C-83A1-F6EECF244321}">
                <p14:modId xmlns:p14="http://schemas.microsoft.com/office/powerpoint/2010/main" val="356466087"/>
              </p:ext>
            </p:extLst>
          </p:nvPr>
        </p:nvGraphicFramePr>
        <p:xfrm>
          <a:off x="1005840" y="992885"/>
          <a:ext cx="10369296" cy="5672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18229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6C795-A1C6-D1D9-57C3-3C3084757FF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DC776E-0D53-A617-4C54-3C46720F6287}"/>
              </a:ext>
            </a:extLst>
          </p:cNvPr>
          <p:cNvSpPr>
            <a:spLocks noGrp="1"/>
          </p:cNvSpPr>
          <p:nvPr>
            <p:ph type="ftr" sz="quarter" idx="11"/>
          </p:nvPr>
        </p:nvSpPr>
        <p:spPr>
          <a:xfrm>
            <a:off x="3650673" y="157451"/>
            <a:ext cx="4114800" cy="365125"/>
          </a:xfrm>
        </p:spPr>
        <p:txBody>
          <a:bodyPr/>
          <a:lstStyle/>
          <a:p>
            <a:r>
              <a:rPr lang="en-US" sz="1600" b="1" i="1" dirty="0">
                <a:solidFill>
                  <a:schemeClr val="accent2">
                    <a:lumMod val="75000"/>
                  </a:schemeClr>
                </a:solidFill>
              </a:rPr>
              <a:t>DISCOUNT AS % OF PRODUCT AMOUNT</a:t>
            </a:r>
            <a:endParaRPr lang="en-US" sz="2000" b="1" i="1" dirty="0">
              <a:solidFill>
                <a:schemeClr val="accent2">
                  <a:lumMod val="75000"/>
                </a:schemeClr>
              </a:solidFill>
            </a:endParaRPr>
          </a:p>
        </p:txBody>
      </p:sp>
      <p:sp>
        <p:nvSpPr>
          <p:cNvPr id="4" name="Slide Number Placeholder 3">
            <a:extLst>
              <a:ext uri="{FF2B5EF4-FFF2-40B4-BE49-F238E27FC236}">
                <a16:creationId xmlns:a16="http://schemas.microsoft.com/office/drawing/2014/main" id="{D207BEA2-5C19-F416-17E6-E7B735791A46}"/>
              </a:ext>
            </a:extLst>
          </p:cNvPr>
          <p:cNvSpPr>
            <a:spLocks noGrp="1"/>
          </p:cNvSpPr>
          <p:nvPr>
            <p:ph type="sldNum" sz="quarter" idx="12"/>
          </p:nvPr>
        </p:nvSpPr>
        <p:spPr/>
        <p:txBody>
          <a:bodyPr/>
          <a:lstStyle/>
          <a:p>
            <a:fld id="{294A09A9-5501-47C1-A89A-A340965A2BE2}" type="slidenum">
              <a:rPr lang="en-US" smtClean="0"/>
              <a:pPr/>
              <a:t>27</a:t>
            </a:fld>
            <a:endParaRPr lang="en-US" dirty="0"/>
          </a:p>
        </p:txBody>
      </p:sp>
      <p:graphicFrame>
        <p:nvGraphicFramePr>
          <p:cNvPr id="6" name="Chart 5">
            <a:extLst>
              <a:ext uri="{FF2B5EF4-FFF2-40B4-BE49-F238E27FC236}">
                <a16:creationId xmlns:a16="http://schemas.microsoft.com/office/drawing/2014/main" id="{09402D6C-572C-3B49-DD2C-B42F3101A60F}"/>
              </a:ext>
            </a:extLst>
          </p:cNvPr>
          <p:cNvGraphicFramePr>
            <a:graphicFrameLocks/>
          </p:cNvGraphicFramePr>
          <p:nvPr/>
        </p:nvGraphicFramePr>
        <p:xfrm>
          <a:off x="381000" y="701964"/>
          <a:ext cx="11430000" cy="52924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944937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60749B-B4FB-EBCC-AF19-B13F9BCB3E20}"/>
              </a:ext>
            </a:extLst>
          </p:cNvPr>
          <p:cNvSpPr>
            <a:spLocks noGrp="1"/>
          </p:cNvSpPr>
          <p:nvPr>
            <p:ph type="sldNum" sz="quarter" idx="12"/>
          </p:nvPr>
        </p:nvSpPr>
        <p:spPr/>
        <p:txBody>
          <a:bodyPr/>
          <a:lstStyle/>
          <a:p>
            <a:fld id="{294A09A9-5501-47C1-A89A-A340965A2BE2}" type="slidenum">
              <a:rPr lang="en-US" smtClean="0"/>
              <a:pPr/>
              <a:t>28</a:t>
            </a:fld>
            <a:endParaRPr lang="en-US" dirty="0"/>
          </a:p>
        </p:txBody>
      </p:sp>
      <p:sp>
        <p:nvSpPr>
          <p:cNvPr id="5" name="Title 4">
            <a:extLst>
              <a:ext uri="{FF2B5EF4-FFF2-40B4-BE49-F238E27FC236}">
                <a16:creationId xmlns:a16="http://schemas.microsoft.com/office/drawing/2014/main" id="{628F30BD-AE3C-0E06-7AFE-BDBD788ABC59}"/>
              </a:ext>
            </a:extLst>
          </p:cNvPr>
          <p:cNvSpPr>
            <a:spLocks noGrp="1"/>
          </p:cNvSpPr>
          <p:nvPr>
            <p:ph type="title"/>
          </p:nvPr>
        </p:nvSpPr>
        <p:spPr>
          <a:xfrm>
            <a:off x="1841596" y="134061"/>
            <a:ext cx="9558020" cy="1074828"/>
          </a:xfrm>
        </p:spPr>
        <p:txBody>
          <a:bodyPr>
            <a:normAutofit/>
          </a:bodyPr>
          <a:lstStyle/>
          <a:p>
            <a:r>
              <a:rPr lang="en-IN" sz="3200" dirty="0"/>
              <a:t>MY INSIGHTS AND OBSERVATIONS</a:t>
            </a:r>
          </a:p>
        </p:txBody>
      </p:sp>
      <p:graphicFrame>
        <p:nvGraphicFramePr>
          <p:cNvPr id="10" name="Diagram 9">
            <a:extLst>
              <a:ext uri="{FF2B5EF4-FFF2-40B4-BE49-F238E27FC236}">
                <a16:creationId xmlns:a16="http://schemas.microsoft.com/office/drawing/2014/main" id="{8F1592C2-05B3-0639-5067-51CEE8D22C21}"/>
              </a:ext>
            </a:extLst>
          </p:cNvPr>
          <p:cNvGraphicFramePr/>
          <p:nvPr>
            <p:extLst>
              <p:ext uri="{D42A27DB-BD31-4B8C-83A1-F6EECF244321}">
                <p14:modId xmlns:p14="http://schemas.microsoft.com/office/powerpoint/2010/main" val="246304077"/>
              </p:ext>
            </p:extLst>
          </p:nvPr>
        </p:nvGraphicFramePr>
        <p:xfrm>
          <a:off x="270663" y="943661"/>
          <a:ext cx="11784787" cy="5777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1314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SUMMARY</a:t>
            </a:r>
          </a:p>
        </p:txBody>
      </p:sp>
    </p:spTree>
    <p:extLst>
      <p:ext uri="{BB962C8B-B14F-4D97-AF65-F5344CB8AC3E}">
        <p14:creationId xmlns:p14="http://schemas.microsoft.com/office/powerpoint/2010/main" val="34467973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8D89C8-AF75-EAA8-0C44-0AAF2B02A711}"/>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3" name="Title 2">
            <a:extLst>
              <a:ext uri="{FF2B5EF4-FFF2-40B4-BE49-F238E27FC236}">
                <a16:creationId xmlns:a16="http://schemas.microsoft.com/office/drawing/2014/main" id="{8073DCC4-CFD0-55B2-95A8-D6B11D397467}"/>
              </a:ext>
            </a:extLst>
          </p:cNvPr>
          <p:cNvSpPr>
            <a:spLocks noGrp="1"/>
          </p:cNvSpPr>
          <p:nvPr>
            <p:ph type="ctrTitle"/>
          </p:nvPr>
        </p:nvSpPr>
        <p:spPr>
          <a:xfrm>
            <a:off x="693683" y="879636"/>
            <a:ext cx="7673940" cy="1198179"/>
          </a:xfrm>
        </p:spPr>
        <p:txBody>
          <a:bodyPr>
            <a:normAutofit/>
          </a:bodyPr>
          <a:lstStyle/>
          <a:p>
            <a:r>
              <a:rPr lang="en-IN" sz="3600" dirty="0"/>
              <a:t>Order level analysis</a:t>
            </a:r>
          </a:p>
        </p:txBody>
      </p:sp>
      <p:pic>
        <p:nvPicPr>
          <p:cNvPr id="20" name="Picture Placeholder 19">
            <a:extLst>
              <a:ext uri="{FF2B5EF4-FFF2-40B4-BE49-F238E27FC236}">
                <a16:creationId xmlns:a16="http://schemas.microsoft.com/office/drawing/2014/main" id="{D5CAB7E5-B42E-27F2-5F07-881018418236}"/>
              </a:ext>
            </a:extLst>
          </p:cNvPr>
          <p:cNvPicPr>
            <a:picLocks noGrp="1" noChangeAspect="1"/>
          </p:cNvPicPr>
          <p:nvPr>
            <p:ph type="pic" sz="quarter" idx="14"/>
          </p:nvPr>
        </p:nvPicPr>
        <p:blipFill>
          <a:blip r:embed="rId2"/>
          <a:srcRect l="19245" r="19245"/>
          <a:stretch>
            <a:fillRect/>
          </a:stretch>
        </p:blipFill>
        <p:spPr/>
      </p:pic>
    </p:spTree>
    <p:extLst>
      <p:ext uri="{BB962C8B-B14F-4D97-AF65-F5344CB8AC3E}">
        <p14:creationId xmlns:p14="http://schemas.microsoft.com/office/powerpoint/2010/main" val="371840041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443345" y="1265383"/>
            <a:ext cx="11000510" cy="3472872"/>
            <a:chOff x="1060704" y="2048256"/>
            <a:chExt cx="9775507" cy="3818931"/>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r>
                <a:rPr lang="en-US" kern="1200" spc="160" dirty="0">
                  <a:solidFill>
                    <a:schemeClr val="tx2"/>
                  </a:solidFill>
                  <a:latin typeface="Tw Cen MT" panose="020B0602020104020603" pitchFamily="34" charset="77"/>
                </a:rPr>
                <a:t>PLANNING</a:t>
              </a:r>
            </a:p>
            <a:p>
              <a:pPr marL="0" lvl="1" algn="ctr" defTabSz="666750">
                <a:lnSpc>
                  <a:spcPct val="90000"/>
                </a:lnSpc>
                <a:spcBef>
                  <a:spcPct val="0"/>
                </a:spcBef>
                <a:spcAft>
                  <a:spcPct val="15000"/>
                </a:spcAft>
              </a:pPr>
              <a:r>
                <a:rPr lang="en-US" sz="1500" spc="140" dirty="0">
                  <a:solidFill>
                    <a:schemeClr val="tx2"/>
                  </a:solidFill>
                  <a:latin typeface="Tw Cen MT" panose="020B0602020104020603" pitchFamily="34" charset="77"/>
                </a:rPr>
                <a:t>To improve low o</a:t>
              </a:r>
              <a:r>
                <a:rPr lang="en-US" sz="1500" kern="1200" spc="140" dirty="0">
                  <a:solidFill>
                    <a:schemeClr val="tx2"/>
                  </a:solidFill>
                  <a:latin typeface="Tw Cen MT" panose="020B0602020104020603" pitchFamily="34" charset="77"/>
                </a:rPr>
                <a:t>rder distribution in some areas.</a:t>
              </a:r>
            </a:p>
            <a:p>
              <a:pPr marL="0" lvl="1" algn="ctr" defTabSz="666750">
                <a:lnSpc>
                  <a:spcPct val="90000"/>
                </a:lnSpc>
                <a:spcBef>
                  <a:spcPct val="0"/>
                </a:spcBef>
                <a:spcAft>
                  <a:spcPct val="15000"/>
                </a:spcAft>
              </a:pPr>
              <a:endParaRPr lang="en-US" sz="1500" kern="1200" spc="140" dirty="0">
                <a:solidFill>
                  <a:schemeClr val="tx2"/>
                </a:solidFill>
                <a:latin typeface="Tw Cen MT" panose="020B0602020104020603" pitchFamily="34" charset="77"/>
              </a:endParaRP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 </a:t>
              </a: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718321" y="2387125"/>
              <a:ext cx="415201" cy="415201"/>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MARKETING</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Work on investing in better marketing sources to gain more customers</a:t>
              </a: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90989" y="2387125"/>
              <a:ext cx="439438" cy="439437"/>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a:latin typeface="Tw Cen MT" panose="020B0602020104020603" pitchFamily="34" charset="77"/>
                </a:rPr>
                <a:t>2</a:t>
              </a:r>
              <a:endParaRPr lang="en-US" sz="2800" dirty="0">
                <a:latin typeface="Tw Cen MT" panose="020B0602020104020603" pitchFamily="34" charset="77"/>
              </a:endParaRP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DESIGN</a:t>
              </a: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Improve the structure of delivery app to attract many customers</a:t>
              </a: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371094"/>
              <a:ext cx="455469" cy="455468"/>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sp>
          <p:nvSpPr>
            <p:cNvPr id="15" name="Rectangle 14">
              <a:extLst>
                <a:ext uri="{FF2B5EF4-FFF2-40B4-BE49-F238E27FC236}">
                  <a16:creationId xmlns:a16="http://schemas.microsoft.com/office/drawing/2014/main" id="{660246C7-7995-0849-8AB1-B92F4280EC69}"/>
                </a:ext>
              </a:extLst>
            </p:cNvPr>
            <p:cNvSpPr/>
            <p:nvPr/>
          </p:nvSpPr>
          <p:spPr>
            <a:xfrm>
              <a:off x="7020735"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STRATEGY</a:t>
              </a:r>
            </a:p>
            <a:p>
              <a:pPr marL="0" lvl="1" algn="ctr" defTabSz="666750" rtl="0">
                <a:lnSpc>
                  <a:spcPct val="90000"/>
                </a:lnSpc>
                <a:spcBef>
                  <a:spcPct val="0"/>
                </a:spcBef>
                <a:spcAft>
                  <a:spcPct val="15000"/>
                </a:spcAft>
              </a:pPr>
              <a:r>
                <a:rPr lang="en-US" sz="1500" kern="1200" spc="140" dirty="0">
                  <a:solidFill>
                    <a:schemeClr val="tx2"/>
                  </a:solidFill>
                  <a:latin typeface="Tw Cen MT" panose="020B0602020104020603" pitchFamily="34" charset="77"/>
                </a:rPr>
                <a:t>Employ freelancers to facilitate optimal delivery during high demand</a:t>
              </a:r>
            </a:p>
          </p:txBody>
        </p:sp>
        <p:sp>
          <p:nvSpPr>
            <p:cNvPr id="16" name="Rectangle 15">
              <a:extLst>
                <a:ext uri="{FF2B5EF4-FFF2-40B4-BE49-F238E27FC236}">
                  <a16:creationId xmlns:a16="http://schemas.microsoft.com/office/drawing/2014/main" id="{3C43EDC7-0C86-824A-B896-9214C6F5E6AA}"/>
                </a:ext>
              </a:extLst>
            </p:cNvPr>
            <p:cNvSpPr>
              <a:spLocks noChangeAspect="1"/>
            </p:cNvSpPr>
            <p:nvPr/>
          </p:nvSpPr>
          <p:spPr>
            <a:xfrm>
              <a:off x="7721797" y="2387125"/>
              <a:ext cx="470334" cy="470334"/>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4</a:t>
              </a:r>
            </a:p>
          </p:txBody>
        </p:sp>
        <p:sp>
          <p:nvSpPr>
            <p:cNvPr id="17" name="Rectangle 16">
              <a:extLst>
                <a:ext uri="{FF2B5EF4-FFF2-40B4-BE49-F238E27FC236}">
                  <a16:creationId xmlns:a16="http://schemas.microsoft.com/office/drawing/2014/main" id="{D26DEB4E-5043-BB4F-B5CF-C6E87E8F4DA3}"/>
                </a:ext>
              </a:extLst>
            </p:cNvPr>
            <p:cNvSpPr/>
            <p:nvPr/>
          </p:nvSpPr>
          <p:spPr>
            <a:xfrm>
              <a:off x="900741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LAUNCH</a:t>
              </a:r>
              <a:endParaRPr lang="en-US" spc="160" dirty="0">
                <a:solidFill>
                  <a:schemeClr val="tx2"/>
                </a:solidFill>
                <a:latin typeface="Tw Cen MT" panose="020B0602020104020603" pitchFamily="34" charset="77"/>
              </a:endParaRPr>
            </a:p>
            <a:p>
              <a:pPr lvl="0" algn="ctr" defTabSz="844550">
                <a:lnSpc>
                  <a:spcPct val="90000"/>
                </a:lnSpc>
                <a:spcBef>
                  <a:spcPct val="0"/>
                </a:spcBef>
                <a:spcAft>
                  <a:spcPct val="35000"/>
                </a:spcAft>
              </a:pPr>
              <a:r>
                <a:rPr lang="en-US" kern="1200" spc="160" dirty="0">
                  <a:solidFill>
                    <a:schemeClr val="tx2"/>
                  </a:solidFill>
                  <a:latin typeface="Tw Cen MT" panose="020B0602020104020603" pitchFamily="34" charset="77"/>
                </a:rPr>
                <a:t>Referral programs and incentives for existing customers</a:t>
              </a:r>
            </a:p>
          </p:txBody>
        </p:sp>
        <p:sp>
          <p:nvSpPr>
            <p:cNvPr id="18" name="Rectangle 17">
              <a:extLst>
                <a:ext uri="{FF2B5EF4-FFF2-40B4-BE49-F238E27FC236}">
                  <a16:creationId xmlns:a16="http://schemas.microsoft.com/office/drawing/2014/main" id="{586665D5-90A6-E942-822D-7B06D2ED5428}"/>
                </a:ext>
              </a:extLst>
            </p:cNvPr>
            <p:cNvSpPr>
              <a:spLocks noChangeAspect="1"/>
            </p:cNvSpPr>
            <p:nvPr/>
          </p:nvSpPr>
          <p:spPr>
            <a:xfrm>
              <a:off x="9550598" y="2387125"/>
              <a:ext cx="456625" cy="456625"/>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5</a:t>
              </a:r>
            </a:p>
          </p:txBody>
        </p:sp>
      </p:gr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700209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2F1E9F-2A7B-A648-8627-B11C8B85DCAE}"/>
              </a:ext>
            </a:extLst>
          </p:cNvPr>
          <p:cNvSpPr>
            <a:spLocks noGrp="1"/>
          </p:cNvSpPr>
          <p:nvPr>
            <p:ph type="title"/>
          </p:nvPr>
        </p:nvSpPr>
        <p:spPr>
          <a:xfrm>
            <a:off x="1921764" y="2145265"/>
            <a:ext cx="8348472" cy="2363568"/>
          </a:xfrm>
        </p:spPr>
        <p:txBody>
          <a:bodyPr>
            <a:normAutofit/>
          </a:bodyPr>
          <a:lstStyle/>
          <a:p>
            <a:r>
              <a:rPr lang="en-US" dirty="0"/>
              <a:t>A satisfied customer is the best business strategy of all.</a:t>
            </a:r>
          </a:p>
        </p:txBody>
      </p:sp>
      <p:sp>
        <p:nvSpPr>
          <p:cNvPr id="10" name="Text Placeholder 9">
            <a:extLst>
              <a:ext uri="{FF2B5EF4-FFF2-40B4-BE49-F238E27FC236}">
                <a16:creationId xmlns:a16="http://schemas.microsoft.com/office/drawing/2014/main" id="{97E546FF-BC20-F14C-920E-68471B7A6788}"/>
              </a:ext>
            </a:extLst>
          </p:cNvPr>
          <p:cNvSpPr>
            <a:spLocks noGrp="1"/>
          </p:cNvSpPr>
          <p:nvPr>
            <p:ph type="body" sz="quarter" idx="13"/>
          </p:nvPr>
        </p:nvSpPr>
        <p:spPr>
          <a:xfrm>
            <a:off x="6662738" y="4526051"/>
            <a:ext cx="3727450" cy="515938"/>
          </a:xfrm>
        </p:spPr>
        <p:txBody>
          <a:bodyPr/>
          <a:lstStyle/>
          <a:p>
            <a:r>
              <a:rPr lang="en-US" dirty="0">
                <a:latin typeface="Sitka Small Semibold" pitchFamily="2" charset="0"/>
              </a:rPr>
              <a:t>MICHAEL LEBOEUF</a:t>
            </a:r>
          </a:p>
        </p:txBody>
      </p:sp>
      <p:sp>
        <p:nvSpPr>
          <p:cNvPr id="5" name="Slide Number Placeholder 4">
            <a:extLst>
              <a:ext uri="{FF2B5EF4-FFF2-40B4-BE49-F238E27FC236}">
                <a16:creationId xmlns:a16="http://schemas.microsoft.com/office/drawing/2014/main" id="{318D80CF-8B32-7944-ADE2-7361CDA241C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31</a:t>
            </a:fld>
            <a:endParaRPr lang="en-US" dirty="0"/>
          </a:p>
        </p:txBody>
      </p:sp>
    </p:spTree>
    <p:extLst>
      <p:ext uri="{BB962C8B-B14F-4D97-AF65-F5344CB8AC3E}">
        <p14:creationId xmlns:p14="http://schemas.microsoft.com/office/powerpoint/2010/main" val="55456072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3"/>
          <a:srcRect l="167" r="167"/>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693683" y="2487164"/>
            <a:ext cx="4136275" cy="1198178"/>
          </a:xfrm>
        </p:spPr>
        <p:txBody>
          <a:bodyPr>
            <a:normAutofit/>
          </a:bodyPr>
          <a:lstStyle/>
          <a:p>
            <a:r>
              <a:rPr lang="en-US" dirty="0"/>
              <a:t>SUSHMITHA RAMAKRISHNAN</a:t>
            </a:r>
          </a:p>
          <a:p>
            <a:r>
              <a:rPr lang="en-US" dirty="0"/>
              <a:t>sush.rk@outlook.com</a:t>
            </a:r>
          </a:p>
        </p:txBody>
      </p:sp>
    </p:spTree>
    <p:extLst>
      <p:ext uri="{BB962C8B-B14F-4D97-AF65-F5344CB8AC3E}">
        <p14:creationId xmlns:p14="http://schemas.microsoft.com/office/powerpoint/2010/main" val="31036836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C3F5498-E6D0-04C4-4C1D-9D922F8B15DC}"/>
              </a:ext>
            </a:extLst>
          </p:cNvPr>
          <p:cNvSpPr>
            <a:spLocks noGrp="1"/>
          </p:cNvSpPr>
          <p:nvPr>
            <p:ph type="ftr" sz="quarter" idx="11"/>
          </p:nvPr>
        </p:nvSpPr>
        <p:spPr>
          <a:xfrm>
            <a:off x="3142672" y="319088"/>
            <a:ext cx="5267036" cy="365125"/>
          </a:xfrm>
        </p:spPr>
        <p:txBody>
          <a:bodyPr/>
          <a:lstStyle/>
          <a:p>
            <a:r>
              <a:rPr lang="en-US" sz="2000" b="1" i="1" dirty="0">
                <a:solidFill>
                  <a:schemeClr val="accent2">
                    <a:lumMod val="75000"/>
                  </a:schemeClr>
                </a:solidFill>
              </a:rPr>
              <a:t>ORDER DISTRIBUTION AT AREA LEVEL</a:t>
            </a:r>
          </a:p>
          <a:p>
            <a:endParaRPr lang="en-US" dirty="0"/>
          </a:p>
        </p:txBody>
      </p:sp>
      <p:sp>
        <p:nvSpPr>
          <p:cNvPr id="7" name="Slide Number Placeholder 6">
            <a:extLst>
              <a:ext uri="{FF2B5EF4-FFF2-40B4-BE49-F238E27FC236}">
                <a16:creationId xmlns:a16="http://schemas.microsoft.com/office/drawing/2014/main" id="{60B06D1C-CA94-132F-E494-6989FD14B1D7}"/>
              </a:ext>
            </a:extLst>
          </p:cNvPr>
          <p:cNvSpPr>
            <a:spLocks noGrp="1"/>
          </p:cNvSpPr>
          <p:nvPr>
            <p:ph type="sldNum" sz="quarter" idx="12"/>
          </p:nvPr>
        </p:nvSpPr>
        <p:spPr/>
        <p:txBody>
          <a:bodyPr/>
          <a:lstStyle/>
          <a:p>
            <a:fld id="{294A09A9-5501-47C1-A89A-A340965A2BE2}" type="slidenum">
              <a:rPr lang="en-US" smtClean="0"/>
              <a:pPr/>
              <a:t>4</a:t>
            </a:fld>
            <a:endParaRPr lang="en-US" dirty="0"/>
          </a:p>
        </p:txBody>
      </p:sp>
      <p:graphicFrame>
        <p:nvGraphicFramePr>
          <p:cNvPr id="9" name="Chart 8">
            <a:extLst>
              <a:ext uri="{FF2B5EF4-FFF2-40B4-BE49-F238E27FC236}">
                <a16:creationId xmlns:a16="http://schemas.microsoft.com/office/drawing/2014/main" id="{F2FD87E5-BD53-93B1-F3C7-B525A41A7104}"/>
              </a:ext>
            </a:extLst>
          </p:cNvPr>
          <p:cNvGraphicFramePr>
            <a:graphicFrameLocks/>
          </p:cNvGraphicFramePr>
          <p:nvPr>
            <p:extLst>
              <p:ext uri="{D42A27DB-BD31-4B8C-83A1-F6EECF244321}">
                <p14:modId xmlns:p14="http://schemas.microsoft.com/office/powerpoint/2010/main" val="2395416612"/>
              </p:ext>
            </p:extLst>
          </p:nvPr>
        </p:nvGraphicFramePr>
        <p:xfrm>
          <a:off x="1782619" y="1447655"/>
          <a:ext cx="8183418" cy="50912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427366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D2D2E0-492B-DE51-2069-C3454DB7C75B}"/>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5" name="Title 4">
            <a:extLst>
              <a:ext uri="{FF2B5EF4-FFF2-40B4-BE49-F238E27FC236}">
                <a16:creationId xmlns:a16="http://schemas.microsoft.com/office/drawing/2014/main" id="{A434E69C-2A1C-3849-999E-D4777139FF9F}"/>
              </a:ext>
            </a:extLst>
          </p:cNvPr>
          <p:cNvSpPr>
            <a:spLocks noGrp="1"/>
          </p:cNvSpPr>
          <p:nvPr>
            <p:ph type="title"/>
          </p:nvPr>
        </p:nvSpPr>
        <p:spPr>
          <a:xfrm>
            <a:off x="419907" y="281822"/>
            <a:ext cx="10515947" cy="687997"/>
          </a:xfrm>
        </p:spPr>
        <p:txBody>
          <a:bodyPr>
            <a:normAutofit/>
          </a:bodyPr>
          <a:lstStyle/>
          <a:p>
            <a:r>
              <a:rPr lang="en-IN" sz="2400" dirty="0"/>
              <a:t>MY OBSERVATIONS ON LOW ORDER DISTRIBUTION</a:t>
            </a:r>
          </a:p>
        </p:txBody>
      </p:sp>
      <p:graphicFrame>
        <p:nvGraphicFramePr>
          <p:cNvPr id="6" name="Diagram 5">
            <a:extLst>
              <a:ext uri="{FF2B5EF4-FFF2-40B4-BE49-F238E27FC236}">
                <a16:creationId xmlns:a16="http://schemas.microsoft.com/office/drawing/2014/main" id="{BE7664CD-4023-3B4D-2EDB-8E87ECB62AE4}"/>
              </a:ext>
            </a:extLst>
          </p:cNvPr>
          <p:cNvGraphicFramePr/>
          <p:nvPr>
            <p:extLst>
              <p:ext uri="{D42A27DB-BD31-4B8C-83A1-F6EECF244321}">
                <p14:modId xmlns:p14="http://schemas.microsoft.com/office/powerpoint/2010/main" val="11876764"/>
              </p:ext>
            </p:extLst>
          </p:nvPr>
        </p:nvGraphicFramePr>
        <p:xfrm>
          <a:off x="2355272" y="1310600"/>
          <a:ext cx="7481455" cy="5128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332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44231-3BC8-732A-A079-E92161F5A1D6}"/>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5" name="Title 4">
            <a:extLst>
              <a:ext uri="{FF2B5EF4-FFF2-40B4-BE49-F238E27FC236}">
                <a16:creationId xmlns:a16="http://schemas.microsoft.com/office/drawing/2014/main" id="{01D4A2F4-0FEA-0E67-95AD-2BF673D1ED3B}"/>
              </a:ext>
            </a:extLst>
          </p:cNvPr>
          <p:cNvSpPr>
            <a:spLocks noGrp="1"/>
          </p:cNvSpPr>
          <p:nvPr>
            <p:ph type="title"/>
          </p:nvPr>
        </p:nvSpPr>
        <p:spPr>
          <a:xfrm>
            <a:off x="4404874" y="147067"/>
            <a:ext cx="3537526" cy="432818"/>
          </a:xfrm>
        </p:spPr>
        <p:txBody>
          <a:bodyPr>
            <a:noAutofit/>
          </a:bodyPr>
          <a:lstStyle/>
          <a:p>
            <a:r>
              <a:rPr lang="en-IN" sz="2800" dirty="0"/>
              <a:t>MY INSIGHTS</a:t>
            </a:r>
          </a:p>
        </p:txBody>
      </p:sp>
      <p:graphicFrame>
        <p:nvGraphicFramePr>
          <p:cNvPr id="6" name="Diagram 5">
            <a:extLst>
              <a:ext uri="{FF2B5EF4-FFF2-40B4-BE49-F238E27FC236}">
                <a16:creationId xmlns:a16="http://schemas.microsoft.com/office/drawing/2014/main" id="{007F98C0-475E-0035-343A-83A96006F48B}"/>
              </a:ext>
            </a:extLst>
          </p:cNvPr>
          <p:cNvGraphicFramePr/>
          <p:nvPr>
            <p:extLst>
              <p:ext uri="{D42A27DB-BD31-4B8C-83A1-F6EECF244321}">
                <p14:modId xmlns:p14="http://schemas.microsoft.com/office/powerpoint/2010/main" val="3714400951"/>
              </p:ext>
            </p:extLst>
          </p:nvPr>
        </p:nvGraphicFramePr>
        <p:xfrm>
          <a:off x="155275" y="707366"/>
          <a:ext cx="12036725" cy="5430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075284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877BB3E-F6DC-6461-74DD-1BB35EABD6A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1E4A0A7-ADF8-F35B-2491-88FB6D42645E}"/>
              </a:ext>
            </a:extLst>
          </p:cNvPr>
          <p:cNvSpPr>
            <a:spLocks noGrp="1"/>
          </p:cNvSpPr>
          <p:nvPr>
            <p:ph type="sldNum" sz="quarter" idx="12"/>
          </p:nvPr>
        </p:nvSpPr>
        <p:spPr/>
        <p:txBody>
          <a:bodyPr/>
          <a:lstStyle/>
          <a:p>
            <a:fld id="{294A09A9-5501-47C1-A89A-A340965A2BE2}" type="slidenum">
              <a:rPr lang="en-US" smtClean="0"/>
              <a:pPr/>
              <a:t>7</a:t>
            </a:fld>
            <a:endParaRPr lang="en-US" dirty="0"/>
          </a:p>
        </p:txBody>
      </p:sp>
      <p:pic>
        <p:nvPicPr>
          <p:cNvPr id="20" name="Picture Placeholder 19">
            <a:extLst>
              <a:ext uri="{FF2B5EF4-FFF2-40B4-BE49-F238E27FC236}">
                <a16:creationId xmlns:a16="http://schemas.microsoft.com/office/drawing/2014/main" id="{09A3C4A7-09F3-94BA-E1AF-EA8652F03216}"/>
              </a:ext>
            </a:extLst>
          </p:cNvPr>
          <p:cNvPicPr>
            <a:picLocks noGrp="1" noChangeAspect="1"/>
          </p:cNvPicPr>
          <p:nvPr>
            <p:ph type="pic" sz="quarter" idx="13"/>
          </p:nvPr>
        </p:nvPicPr>
        <p:blipFill>
          <a:blip r:embed="rId2"/>
          <a:srcRect t="10029" b="10029"/>
          <a:stretch>
            <a:fillRect/>
          </a:stretch>
        </p:blipFill>
        <p:spPr/>
      </p:pic>
      <p:sp>
        <p:nvSpPr>
          <p:cNvPr id="6" name="Title 5">
            <a:extLst>
              <a:ext uri="{FF2B5EF4-FFF2-40B4-BE49-F238E27FC236}">
                <a16:creationId xmlns:a16="http://schemas.microsoft.com/office/drawing/2014/main" id="{AB58B7DD-099F-37C2-E56B-E36B417715EA}"/>
              </a:ext>
            </a:extLst>
          </p:cNvPr>
          <p:cNvSpPr>
            <a:spLocks noGrp="1"/>
          </p:cNvSpPr>
          <p:nvPr>
            <p:ph type="ctrTitle"/>
          </p:nvPr>
        </p:nvSpPr>
        <p:spPr>
          <a:xfrm>
            <a:off x="97167" y="461693"/>
            <a:ext cx="5598543" cy="1427492"/>
          </a:xfrm>
        </p:spPr>
        <p:txBody>
          <a:bodyPr>
            <a:normAutofit/>
          </a:bodyPr>
          <a:lstStyle/>
          <a:p>
            <a:r>
              <a:rPr lang="en-IN" sz="2800" dirty="0"/>
              <a:t>COMPLETION RATE LEVEL Analysis</a:t>
            </a:r>
          </a:p>
        </p:txBody>
      </p:sp>
    </p:spTree>
    <p:extLst>
      <p:ext uri="{BB962C8B-B14F-4D97-AF65-F5344CB8AC3E}">
        <p14:creationId xmlns:p14="http://schemas.microsoft.com/office/powerpoint/2010/main" val="7053822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D2170BA-01E0-8CE9-26B9-ABA5AFEDFF0E}"/>
              </a:ext>
            </a:extLst>
          </p:cNvPr>
          <p:cNvGraphicFramePr>
            <a:graphicFrameLocks/>
          </p:cNvGraphicFramePr>
          <p:nvPr>
            <p:extLst>
              <p:ext uri="{D42A27DB-BD31-4B8C-83A1-F6EECF244321}">
                <p14:modId xmlns:p14="http://schemas.microsoft.com/office/powerpoint/2010/main" val="3710490579"/>
              </p:ext>
            </p:extLst>
          </p:nvPr>
        </p:nvGraphicFramePr>
        <p:xfrm>
          <a:off x="840511" y="1311565"/>
          <a:ext cx="10861962" cy="54530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C25F793-E6D6-1554-BE42-5676A2372B7A}"/>
              </a:ext>
            </a:extLst>
          </p:cNvPr>
          <p:cNvSpPr txBox="1"/>
          <p:nvPr/>
        </p:nvSpPr>
        <p:spPr>
          <a:xfrm>
            <a:off x="2780145" y="406399"/>
            <a:ext cx="6908801" cy="523220"/>
          </a:xfrm>
          <a:prstGeom prst="rect">
            <a:avLst/>
          </a:prstGeom>
          <a:noFill/>
        </p:spPr>
        <p:txBody>
          <a:bodyPr wrap="square" rtlCol="0">
            <a:spAutoFit/>
          </a:bodyPr>
          <a:lstStyle/>
          <a:p>
            <a:r>
              <a:rPr lang="en-IN" sz="2800" dirty="0"/>
              <a:t>COMPLETION RATE AT SLOT VS DAY OF WEEK</a:t>
            </a:r>
          </a:p>
        </p:txBody>
      </p:sp>
    </p:spTree>
    <p:extLst>
      <p:ext uri="{BB962C8B-B14F-4D97-AF65-F5344CB8AC3E}">
        <p14:creationId xmlns:p14="http://schemas.microsoft.com/office/powerpoint/2010/main" val="31219743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4BF9AE85-44C4-CC0B-1262-36332079E20C}"/>
              </a:ext>
            </a:extLst>
          </p:cNvPr>
          <p:cNvGraphicFramePr>
            <a:graphicFrameLocks noChangeAspect="1"/>
          </p:cNvGraphicFramePr>
          <p:nvPr>
            <p:extLst>
              <p:ext uri="{D42A27DB-BD31-4B8C-83A1-F6EECF244321}">
                <p14:modId xmlns:p14="http://schemas.microsoft.com/office/powerpoint/2010/main" val="2594671265"/>
              </p:ext>
            </p:extLst>
          </p:nvPr>
        </p:nvGraphicFramePr>
        <p:xfrm>
          <a:off x="117475" y="219074"/>
          <a:ext cx="12033253" cy="6137275"/>
        </p:xfrm>
        <a:graphic>
          <a:graphicData uri="http://schemas.openxmlformats.org/presentationml/2006/ole">
            <mc:AlternateContent xmlns:mc="http://schemas.openxmlformats.org/markup-compatibility/2006">
              <mc:Choice xmlns:v="urn:schemas-microsoft-com:vml" Requires="v">
                <p:oleObj name="Worksheet" r:id="rId2" imgW="11972925" imgH="6105525" progId="Excel.Sheet.12">
                  <p:embed/>
                </p:oleObj>
              </mc:Choice>
              <mc:Fallback>
                <p:oleObj name="Worksheet" r:id="rId2" imgW="11972925" imgH="6105525" progId="Excel.Sheet.12">
                  <p:embed/>
                  <p:pic>
                    <p:nvPicPr>
                      <p:cNvPr id="8" name="Object 7">
                        <a:extLst>
                          <a:ext uri="{FF2B5EF4-FFF2-40B4-BE49-F238E27FC236}">
                            <a16:creationId xmlns:a16="http://schemas.microsoft.com/office/drawing/2014/main" id="{4BF9AE85-44C4-CC0B-1262-36332079E20C}"/>
                          </a:ext>
                        </a:extLst>
                      </p:cNvPr>
                      <p:cNvPicPr/>
                      <p:nvPr/>
                    </p:nvPicPr>
                    <p:blipFill>
                      <a:blip r:embed="rId3"/>
                      <a:stretch>
                        <a:fillRect/>
                      </a:stretch>
                    </p:blipFill>
                    <p:spPr>
                      <a:xfrm>
                        <a:off x="117475" y="219074"/>
                        <a:ext cx="12033253" cy="6137275"/>
                      </a:xfrm>
                      <a:prstGeom prst="rect">
                        <a:avLst/>
                      </a:prstGeom>
                    </p:spPr>
                  </p:pic>
                </p:oleObj>
              </mc:Fallback>
            </mc:AlternateContent>
          </a:graphicData>
        </a:graphic>
      </p:graphicFrame>
    </p:spTree>
    <p:extLst>
      <p:ext uri="{BB962C8B-B14F-4D97-AF65-F5344CB8AC3E}">
        <p14:creationId xmlns:p14="http://schemas.microsoft.com/office/powerpoint/2010/main" val="284770288"/>
      </p:ext>
    </p:extLst>
  </p:cSld>
  <p:clrMapOvr>
    <a:masterClrMapping/>
  </p:clrMapOvr>
  <p:transition spd="slow">
    <p:push dir="u"/>
  </p:transition>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Red_Win32_AP_v3" id="{489718BF-5BA9-42DA-9832-0D6458117CDF}" vid="{B56DAA54-D084-4F49-84BA-6965B108C5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D1B13BD-E781-417A-B53F-0EDDA23B05BE}">
  <ds:schemaRefs>
    <ds:schemaRef ds:uri="http://schemas.microsoft.com/sharepoint/v3/contenttype/forms"/>
  </ds:schemaRefs>
</ds:datastoreItem>
</file>

<file path=customXml/itemProps2.xml><?xml version="1.0" encoding="utf-8"?>
<ds:datastoreItem xmlns:ds="http://schemas.openxmlformats.org/officeDocument/2006/customXml" ds:itemID="{B94C50BF-B542-4C65-9576-F6A949345C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2BC193-1E5D-42CA-92FB-CB15BBE1F56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Creative perspective presentation</Template>
  <TotalTime>1538</TotalTime>
  <Words>1035</Words>
  <Application>Microsoft Office PowerPoint</Application>
  <PresentationFormat>Widescreen</PresentationFormat>
  <Paragraphs>199</Paragraphs>
  <Slides>32</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Bahnschrift</vt:lpstr>
      <vt:lpstr>Calibri</vt:lpstr>
      <vt:lpstr>Copperplate Gothic Bold</vt:lpstr>
      <vt:lpstr>Sitka Small Semibold</vt:lpstr>
      <vt:lpstr>Tw Cen MT</vt:lpstr>
      <vt:lpstr>Office Theme</vt:lpstr>
      <vt:lpstr>Worksheet</vt:lpstr>
      <vt:lpstr>Freshco </vt:lpstr>
      <vt:lpstr>MY ANALYSIS</vt:lpstr>
      <vt:lpstr>Order level analysis</vt:lpstr>
      <vt:lpstr>PowerPoint Presentation</vt:lpstr>
      <vt:lpstr>MY OBSERVATIONS ON LOW ORDER DISTRIBUTION</vt:lpstr>
      <vt:lpstr>MY INSIGHTS</vt:lpstr>
      <vt:lpstr>COMPLETION RATE LEVEL Analysis</vt:lpstr>
      <vt:lpstr>PowerPoint Presentation</vt:lpstr>
      <vt:lpstr>PowerPoint Presentation</vt:lpstr>
      <vt:lpstr>COMPLETION RATE AT DROP AREA LEVEL</vt:lpstr>
      <vt:lpstr>PowerPoint Presentation</vt:lpstr>
      <vt:lpstr>PowerPoint Presentation</vt:lpstr>
      <vt:lpstr>MY INSIGHTS AND OBSERVATIONS</vt:lpstr>
      <vt:lpstr>CUSTOMER LEVEL ANALYSIS</vt:lpstr>
      <vt:lpstr>ACQUISITION source</vt:lpstr>
      <vt:lpstr>PowerPoint Presentation</vt:lpstr>
      <vt:lpstr>PowerPoint Presentation</vt:lpstr>
      <vt:lpstr>PowerPoint Presentation</vt:lpstr>
      <vt:lpstr>MY INSIGHTS AND OBSERVATIONS</vt:lpstr>
      <vt:lpstr>PowerPoint Presentation</vt:lpstr>
      <vt:lpstr>Delivery level Analysis</vt:lpstr>
      <vt:lpstr>AVERAGE OVERALL DELIVERY DURATION-DROP AREA LEVEL</vt:lpstr>
      <vt:lpstr>PowerPoint Presentation</vt:lpstr>
      <vt:lpstr>PowerPoint Presentation</vt:lpstr>
      <vt:lpstr>PowerPoint Presentation</vt:lpstr>
      <vt:lpstr>PowerPoint Presentation</vt:lpstr>
      <vt:lpstr>PowerPoint Presentation</vt:lpstr>
      <vt:lpstr>MY INSIGHTS AND OBSERVATIONS</vt:lpstr>
      <vt:lpstr>SUMMARY</vt:lpstr>
      <vt:lpstr>PowerPoint Presentation</vt:lpstr>
      <vt:lpstr>A satisfied customer is the best business strategy of all.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Freshco </dc:title>
  <dc:creator>Sushmitha R</dc:creator>
  <cp:lastModifiedBy>Sushmitha R</cp:lastModifiedBy>
  <cp:revision>1</cp:revision>
  <dcterms:created xsi:type="dcterms:W3CDTF">2024-03-01T17:01:28Z</dcterms:created>
  <dcterms:modified xsi:type="dcterms:W3CDTF">2024-03-03T14:24:47Z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